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6.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8.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08" r:id="rId2"/>
    <p:sldMasterId id="2147483728" r:id="rId3"/>
    <p:sldMasterId id="2147483740" r:id="rId4"/>
    <p:sldMasterId id="2147483752" r:id="rId5"/>
    <p:sldMasterId id="2147483764" r:id="rId6"/>
    <p:sldMasterId id="2147483784" r:id="rId7"/>
    <p:sldMasterId id="2147483816" r:id="rId8"/>
    <p:sldMasterId id="2147483828" r:id="rId9"/>
  </p:sldMasterIdLst>
  <p:notesMasterIdLst>
    <p:notesMasterId r:id="rId28"/>
  </p:notesMasterIdLst>
  <p:sldIdLst>
    <p:sldId id="256" r:id="rId10"/>
    <p:sldId id="258" r:id="rId11"/>
    <p:sldId id="274" r:id="rId12"/>
    <p:sldId id="262" r:id="rId13"/>
    <p:sldId id="266" r:id="rId14"/>
    <p:sldId id="259" r:id="rId15"/>
    <p:sldId id="264" r:id="rId16"/>
    <p:sldId id="265" r:id="rId17"/>
    <p:sldId id="270" r:id="rId18"/>
    <p:sldId id="271" r:id="rId19"/>
    <p:sldId id="272" r:id="rId20"/>
    <p:sldId id="273" r:id="rId21"/>
    <p:sldId id="267" r:id="rId22"/>
    <p:sldId id="268" r:id="rId23"/>
    <p:sldId id="261" r:id="rId24"/>
    <p:sldId id="263" r:id="rId25"/>
    <p:sldId id="260" r:id="rId26"/>
    <p:sldId id="275" r:id="rId27"/>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50909" autoAdjust="0"/>
  </p:normalViewPr>
  <p:slideViewPr>
    <p:cSldViewPr snapToGrid="0">
      <p:cViewPr varScale="1">
        <p:scale>
          <a:sx n="37" d="100"/>
          <a:sy n="37" d="100"/>
        </p:scale>
        <p:origin x="201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D0159B-63C1-4A49-9139-A4F948FCA7DB}"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es-ES"/>
        </a:p>
      </dgm:t>
    </dgm:pt>
    <dgm:pt modelId="{6041B7FB-0B6B-4346-9997-2D601FA3304B}">
      <dgm:prSet/>
      <dgm:spPr/>
      <dgm:t>
        <a:bodyPr/>
        <a:lstStyle/>
        <a:p>
          <a:pPr rtl="0"/>
          <a:r>
            <a:rPr lang="es-HN" dirty="0"/>
            <a:t>1. Diagnóstico curricular</a:t>
          </a:r>
        </a:p>
      </dgm:t>
    </dgm:pt>
    <dgm:pt modelId="{5F988AC2-7CB1-4E19-8A17-78D09DDAAA14}" type="parTrans" cxnId="{4A49EAB2-DECF-4E39-BA52-EE082C80A948}">
      <dgm:prSet/>
      <dgm:spPr/>
      <dgm:t>
        <a:bodyPr/>
        <a:lstStyle/>
        <a:p>
          <a:endParaRPr lang="es-ES"/>
        </a:p>
      </dgm:t>
    </dgm:pt>
    <dgm:pt modelId="{CA92F6BA-1C0D-4478-AD4D-F31A5E853467}" type="sibTrans" cxnId="{4A49EAB2-DECF-4E39-BA52-EE082C80A948}">
      <dgm:prSet/>
      <dgm:spPr/>
      <dgm:t>
        <a:bodyPr/>
        <a:lstStyle/>
        <a:p>
          <a:endParaRPr lang="es-ES" dirty="0"/>
        </a:p>
      </dgm:t>
    </dgm:pt>
    <dgm:pt modelId="{E4380547-CD3C-497F-9E1E-DD5EFEA0889E}">
      <dgm:prSet/>
      <dgm:spPr/>
      <dgm:t>
        <a:bodyPr/>
        <a:lstStyle/>
        <a:p>
          <a:pPr rtl="0"/>
          <a:r>
            <a:rPr lang="es-HN" dirty="0"/>
            <a:t>2. Perfil de egreso académico profesional y ciudadano</a:t>
          </a:r>
        </a:p>
      </dgm:t>
    </dgm:pt>
    <dgm:pt modelId="{15605092-47A9-4BB3-AD5E-49DC92EDC831}" type="parTrans" cxnId="{AD63A917-9CCF-426F-A15B-B76D356EE08E}">
      <dgm:prSet/>
      <dgm:spPr/>
      <dgm:t>
        <a:bodyPr/>
        <a:lstStyle/>
        <a:p>
          <a:endParaRPr lang="es-ES"/>
        </a:p>
      </dgm:t>
    </dgm:pt>
    <dgm:pt modelId="{CFDD5A4D-1D2E-4154-B471-025378257987}" type="sibTrans" cxnId="{AD63A917-9CCF-426F-A15B-B76D356EE08E}">
      <dgm:prSet/>
      <dgm:spPr/>
      <dgm:t>
        <a:bodyPr/>
        <a:lstStyle/>
        <a:p>
          <a:endParaRPr lang="es-ES" dirty="0"/>
        </a:p>
      </dgm:t>
    </dgm:pt>
    <dgm:pt modelId="{02AB4EF9-3FD7-4760-9276-E42143534C97}">
      <dgm:prSet/>
      <dgm:spPr/>
      <dgm:t>
        <a:bodyPr/>
        <a:lstStyle/>
        <a:p>
          <a:pPr rtl="0"/>
          <a:r>
            <a:rPr lang="es-HN" dirty="0"/>
            <a:t>3. </a:t>
          </a:r>
          <a:r>
            <a:rPr lang="es-HN" b="1" dirty="0"/>
            <a:t>Estructura curricular / plan de estudios</a:t>
          </a:r>
        </a:p>
      </dgm:t>
    </dgm:pt>
    <dgm:pt modelId="{286F5407-D11E-414E-AE0B-3A1FCD7B4B30}" type="parTrans" cxnId="{8AEE28B4-7168-4C06-9AEE-42A2AEC957C0}">
      <dgm:prSet/>
      <dgm:spPr/>
      <dgm:t>
        <a:bodyPr/>
        <a:lstStyle/>
        <a:p>
          <a:endParaRPr lang="es-ES"/>
        </a:p>
      </dgm:t>
    </dgm:pt>
    <dgm:pt modelId="{46581590-EC18-44F5-9D73-666A8B5A8190}" type="sibTrans" cxnId="{8AEE28B4-7168-4C06-9AEE-42A2AEC957C0}">
      <dgm:prSet/>
      <dgm:spPr/>
      <dgm:t>
        <a:bodyPr/>
        <a:lstStyle/>
        <a:p>
          <a:endParaRPr lang="es-ES" dirty="0"/>
        </a:p>
      </dgm:t>
    </dgm:pt>
    <dgm:pt modelId="{5EEA7CF4-432D-4F7A-AD29-B14A3BA08C36}">
      <dgm:prSet/>
      <dgm:spPr/>
      <dgm:t>
        <a:bodyPr/>
        <a:lstStyle/>
        <a:p>
          <a:pPr rtl="0"/>
          <a:r>
            <a:rPr lang="pt-BR" dirty="0"/>
            <a:t>4. </a:t>
          </a:r>
          <a:r>
            <a:rPr lang="pt-BR" dirty="0" err="1"/>
            <a:t>Actividades</a:t>
          </a:r>
          <a:r>
            <a:rPr lang="pt-BR" dirty="0"/>
            <a:t> académicas / programas de </a:t>
          </a:r>
          <a:r>
            <a:rPr lang="pt-BR" dirty="0" err="1"/>
            <a:t>asignaturas</a:t>
          </a:r>
          <a:r>
            <a:rPr lang="pt-BR" dirty="0"/>
            <a:t> </a:t>
          </a:r>
          <a:endParaRPr lang="es-HN" dirty="0"/>
        </a:p>
      </dgm:t>
    </dgm:pt>
    <dgm:pt modelId="{20825212-7AF7-4176-835C-E0993F561197}" type="parTrans" cxnId="{15EBDDC0-DE4F-4349-B4CE-F0085A30941D}">
      <dgm:prSet/>
      <dgm:spPr/>
      <dgm:t>
        <a:bodyPr/>
        <a:lstStyle/>
        <a:p>
          <a:endParaRPr lang="es-ES"/>
        </a:p>
      </dgm:t>
    </dgm:pt>
    <dgm:pt modelId="{36999237-9207-4AD6-A094-03BEFDC14198}" type="sibTrans" cxnId="{15EBDDC0-DE4F-4349-B4CE-F0085A30941D}">
      <dgm:prSet/>
      <dgm:spPr/>
      <dgm:t>
        <a:bodyPr/>
        <a:lstStyle/>
        <a:p>
          <a:endParaRPr lang="es-ES"/>
        </a:p>
      </dgm:t>
    </dgm:pt>
    <dgm:pt modelId="{58E76C55-A92A-47E1-895A-D602BD6E9C53}" type="pres">
      <dgm:prSet presAssocID="{07D0159B-63C1-4A49-9139-A4F948FCA7DB}" presName="Name0" presStyleCnt="0">
        <dgm:presLayoutVars>
          <dgm:dir/>
          <dgm:resizeHandles val="exact"/>
        </dgm:presLayoutVars>
      </dgm:prSet>
      <dgm:spPr/>
    </dgm:pt>
    <dgm:pt modelId="{480D6366-EAED-4950-B4D0-005EF541D73A}" type="pres">
      <dgm:prSet presAssocID="{6041B7FB-0B6B-4346-9997-2D601FA3304B}" presName="node" presStyleLbl="node1" presStyleIdx="0" presStyleCnt="4">
        <dgm:presLayoutVars>
          <dgm:bulletEnabled val="1"/>
        </dgm:presLayoutVars>
      </dgm:prSet>
      <dgm:spPr/>
    </dgm:pt>
    <dgm:pt modelId="{9BDDE725-C9EA-45B1-B1E0-8183625EBDA6}" type="pres">
      <dgm:prSet presAssocID="{CA92F6BA-1C0D-4478-AD4D-F31A5E853467}" presName="sibTrans" presStyleLbl="sibTrans1D1" presStyleIdx="0" presStyleCnt="3"/>
      <dgm:spPr/>
    </dgm:pt>
    <dgm:pt modelId="{827DF293-22F4-4A0F-973B-A5C3E682105C}" type="pres">
      <dgm:prSet presAssocID="{CA92F6BA-1C0D-4478-AD4D-F31A5E853467}" presName="connectorText" presStyleLbl="sibTrans1D1" presStyleIdx="0" presStyleCnt="3"/>
      <dgm:spPr/>
    </dgm:pt>
    <dgm:pt modelId="{4E40606E-4343-43CA-A2F0-F3FC45F125B5}" type="pres">
      <dgm:prSet presAssocID="{E4380547-CD3C-497F-9E1E-DD5EFEA0889E}" presName="node" presStyleLbl="node1" presStyleIdx="1" presStyleCnt="4">
        <dgm:presLayoutVars>
          <dgm:bulletEnabled val="1"/>
        </dgm:presLayoutVars>
      </dgm:prSet>
      <dgm:spPr/>
    </dgm:pt>
    <dgm:pt modelId="{4D339374-FD7D-414C-A640-208AD03C93B8}" type="pres">
      <dgm:prSet presAssocID="{CFDD5A4D-1D2E-4154-B471-025378257987}" presName="sibTrans" presStyleLbl="sibTrans1D1" presStyleIdx="1" presStyleCnt="3"/>
      <dgm:spPr/>
    </dgm:pt>
    <dgm:pt modelId="{F8AA46C6-7563-4F33-8556-64F266FE9DEC}" type="pres">
      <dgm:prSet presAssocID="{CFDD5A4D-1D2E-4154-B471-025378257987}" presName="connectorText" presStyleLbl="sibTrans1D1" presStyleIdx="1" presStyleCnt="3"/>
      <dgm:spPr/>
    </dgm:pt>
    <dgm:pt modelId="{6AC81A39-64F7-447B-8179-6CCEEDAE68EE}" type="pres">
      <dgm:prSet presAssocID="{02AB4EF9-3FD7-4760-9276-E42143534C97}" presName="node" presStyleLbl="node1" presStyleIdx="2" presStyleCnt="4">
        <dgm:presLayoutVars>
          <dgm:bulletEnabled val="1"/>
        </dgm:presLayoutVars>
      </dgm:prSet>
      <dgm:spPr/>
    </dgm:pt>
    <dgm:pt modelId="{DF504674-7A33-43EB-8FA5-2FF714F685A0}" type="pres">
      <dgm:prSet presAssocID="{46581590-EC18-44F5-9D73-666A8B5A8190}" presName="sibTrans" presStyleLbl="sibTrans1D1" presStyleIdx="2" presStyleCnt="3"/>
      <dgm:spPr/>
    </dgm:pt>
    <dgm:pt modelId="{87AF5CEB-4BE8-4E45-A0B0-28C3E999AEE7}" type="pres">
      <dgm:prSet presAssocID="{46581590-EC18-44F5-9D73-666A8B5A8190}" presName="connectorText" presStyleLbl="sibTrans1D1" presStyleIdx="2" presStyleCnt="3"/>
      <dgm:spPr/>
    </dgm:pt>
    <dgm:pt modelId="{09DA9E98-1DD2-40AF-8B2D-30EAC7CB1B89}" type="pres">
      <dgm:prSet presAssocID="{5EEA7CF4-432D-4F7A-AD29-B14A3BA08C36}" presName="node" presStyleLbl="node1" presStyleIdx="3" presStyleCnt="4">
        <dgm:presLayoutVars>
          <dgm:bulletEnabled val="1"/>
        </dgm:presLayoutVars>
      </dgm:prSet>
      <dgm:spPr/>
    </dgm:pt>
  </dgm:ptLst>
  <dgm:cxnLst>
    <dgm:cxn modelId="{AD63A917-9CCF-426F-A15B-B76D356EE08E}" srcId="{07D0159B-63C1-4A49-9139-A4F948FCA7DB}" destId="{E4380547-CD3C-497F-9E1E-DD5EFEA0889E}" srcOrd="1" destOrd="0" parTransId="{15605092-47A9-4BB3-AD5E-49DC92EDC831}" sibTransId="{CFDD5A4D-1D2E-4154-B471-025378257987}"/>
    <dgm:cxn modelId="{5EA66A37-2F77-43B1-AD73-BD21EAB6B6FC}" type="presOf" srcId="{CA92F6BA-1C0D-4478-AD4D-F31A5E853467}" destId="{9BDDE725-C9EA-45B1-B1E0-8183625EBDA6}" srcOrd="0" destOrd="0" presId="urn:microsoft.com/office/officeart/2005/8/layout/bProcess3"/>
    <dgm:cxn modelId="{613C175B-943E-4117-83F4-1B98F233F7D4}" type="presOf" srcId="{6041B7FB-0B6B-4346-9997-2D601FA3304B}" destId="{480D6366-EAED-4950-B4D0-005EF541D73A}" srcOrd="0" destOrd="0" presId="urn:microsoft.com/office/officeart/2005/8/layout/bProcess3"/>
    <dgm:cxn modelId="{23B72160-6661-4829-A1AE-11D68EC38F90}" type="presOf" srcId="{5EEA7CF4-432D-4F7A-AD29-B14A3BA08C36}" destId="{09DA9E98-1DD2-40AF-8B2D-30EAC7CB1B89}" srcOrd="0" destOrd="0" presId="urn:microsoft.com/office/officeart/2005/8/layout/bProcess3"/>
    <dgm:cxn modelId="{2884B553-3F4A-4189-B93F-E6803C33639E}" type="presOf" srcId="{46581590-EC18-44F5-9D73-666A8B5A8190}" destId="{87AF5CEB-4BE8-4E45-A0B0-28C3E999AEE7}" srcOrd="1" destOrd="0" presId="urn:microsoft.com/office/officeart/2005/8/layout/bProcess3"/>
    <dgm:cxn modelId="{CAD60858-82F4-43C8-8EF2-131FA0F3629E}" type="presOf" srcId="{CFDD5A4D-1D2E-4154-B471-025378257987}" destId="{F8AA46C6-7563-4F33-8556-64F266FE9DEC}" srcOrd="1" destOrd="0" presId="urn:microsoft.com/office/officeart/2005/8/layout/bProcess3"/>
    <dgm:cxn modelId="{FBEBB98B-6957-4C44-BDA2-258BD6D95CEC}" type="presOf" srcId="{02AB4EF9-3FD7-4760-9276-E42143534C97}" destId="{6AC81A39-64F7-447B-8179-6CCEEDAE68EE}" srcOrd="0" destOrd="0" presId="urn:microsoft.com/office/officeart/2005/8/layout/bProcess3"/>
    <dgm:cxn modelId="{67C5E595-E27E-46E9-BEF2-38A16FA4A1F9}" type="presOf" srcId="{CFDD5A4D-1D2E-4154-B471-025378257987}" destId="{4D339374-FD7D-414C-A640-208AD03C93B8}" srcOrd="0" destOrd="0" presId="urn:microsoft.com/office/officeart/2005/8/layout/bProcess3"/>
    <dgm:cxn modelId="{A07F529C-C3E3-439A-A9DB-BC1A74B5454C}" type="presOf" srcId="{46581590-EC18-44F5-9D73-666A8B5A8190}" destId="{DF504674-7A33-43EB-8FA5-2FF714F685A0}" srcOrd="0" destOrd="0" presId="urn:microsoft.com/office/officeart/2005/8/layout/bProcess3"/>
    <dgm:cxn modelId="{2DAFBCA8-319B-4694-B474-25949C7ACD24}" type="presOf" srcId="{E4380547-CD3C-497F-9E1E-DD5EFEA0889E}" destId="{4E40606E-4343-43CA-A2F0-F3FC45F125B5}" srcOrd="0" destOrd="0" presId="urn:microsoft.com/office/officeart/2005/8/layout/bProcess3"/>
    <dgm:cxn modelId="{2550D3AD-E04D-4D36-BB0D-A953D103F93B}" type="presOf" srcId="{CA92F6BA-1C0D-4478-AD4D-F31A5E853467}" destId="{827DF293-22F4-4A0F-973B-A5C3E682105C}" srcOrd="1" destOrd="0" presId="urn:microsoft.com/office/officeart/2005/8/layout/bProcess3"/>
    <dgm:cxn modelId="{4A49EAB2-DECF-4E39-BA52-EE082C80A948}" srcId="{07D0159B-63C1-4A49-9139-A4F948FCA7DB}" destId="{6041B7FB-0B6B-4346-9997-2D601FA3304B}" srcOrd="0" destOrd="0" parTransId="{5F988AC2-7CB1-4E19-8A17-78D09DDAAA14}" sibTransId="{CA92F6BA-1C0D-4478-AD4D-F31A5E853467}"/>
    <dgm:cxn modelId="{8AEE28B4-7168-4C06-9AEE-42A2AEC957C0}" srcId="{07D0159B-63C1-4A49-9139-A4F948FCA7DB}" destId="{02AB4EF9-3FD7-4760-9276-E42143534C97}" srcOrd="2" destOrd="0" parTransId="{286F5407-D11E-414E-AE0B-3A1FCD7B4B30}" sibTransId="{46581590-EC18-44F5-9D73-666A8B5A8190}"/>
    <dgm:cxn modelId="{15EBDDC0-DE4F-4349-B4CE-F0085A30941D}" srcId="{07D0159B-63C1-4A49-9139-A4F948FCA7DB}" destId="{5EEA7CF4-432D-4F7A-AD29-B14A3BA08C36}" srcOrd="3" destOrd="0" parTransId="{20825212-7AF7-4176-835C-E0993F561197}" sibTransId="{36999237-9207-4AD6-A094-03BEFDC14198}"/>
    <dgm:cxn modelId="{DA355AC4-9213-40C0-8589-60864F76E70C}" type="presOf" srcId="{07D0159B-63C1-4A49-9139-A4F948FCA7DB}" destId="{58E76C55-A92A-47E1-895A-D602BD6E9C53}" srcOrd="0" destOrd="0" presId="urn:microsoft.com/office/officeart/2005/8/layout/bProcess3"/>
    <dgm:cxn modelId="{7C9F5C51-2042-4982-ABA0-06A306C8AA62}" type="presParOf" srcId="{58E76C55-A92A-47E1-895A-D602BD6E9C53}" destId="{480D6366-EAED-4950-B4D0-005EF541D73A}" srcOrd="0" destOrd="0" presId="urn:microsoft.com/office/officeart/2005/8/layout/bProcess3"/>
    <dgm:cxn modelId="{102746A8-1513-4043-BBDA-AB7F4EA53C27}" type="presParOf" srcId="{58E76C55-A92A-47E1-895A-D602BD6E9C53}" destId="{9BDDE725-C9EA-45B1-B1E0-8183625EBDA6}" srcOrd="1" destOrd="0" presId="urn:microsoft.com/office/officeart/2005/8/layout/bProcess3"/>
    <dgm:cxn modelId="{3A72DB25-ADE1-40AB-8EDE-96FB810AB16D}" type="presParOf" srcId="{9BDDE725-C9EA-45B1-B1E0-8183625EBDA6}" destId="{827DF293-22F4-4A0F-973B-A5C3E682105C}" srcOrd="0" destOrd="0" presId="urn:microsoft.com/office/officeart/2005/8/layout/bProcess3"/>
    <dgm:cxn modelId="{06916C79-8AFE-4CD5-8200-DAE5120ED08D}" type="presParOf" srcId="{58E76C55-A92A-47E1-895A-D602BD6E9C53}" destId="{4E40606E-4343-43CA-A2F0-F3FC45F125B5}" srcOrd="2" destOrd="0" presId="urn:microsoft.com/office/officeart/2005/8/layout/bProcess3"/>
    <dgm:cxn modelId="{AEBADBB8-9871-4C43-8383-B0CF9E50F41E}" type="presParOf" srcId="{58E76C55-A92A-47E1-895A-D602BD6E9C53}" destId="{4D339374-FD7D-414C-A640-208AD03C93B8}" srcOrd="3" destOrd="0" presId="urn:microsoft.com/office/officeart/2005/8/layout/bProcess3"/>
    <dgm:cxn modelId="{28E8BDC4-92C7-470C-812B-2A1EBC12722D}" type="presParOf" srcId="{4D339374-FD7D-414C-A640-208AD03C93B8}" destId="{F8AA46C6-7563-4F33-8556-64F266FE9DEC}" srcOrd="0" destOrd="0" presId="urn:microsoft.com/office/officeart/2005/8/layout/bProcess3"/>
    <dgm:cxn modelId="{11EAF31B-6FE4-4535-AF2C-75595B909C87}" type="presParOf" srcId="{58E76C55-A92A-47E1-895A-D602BD6E9C53}" destId="{6AC81A39-64F7-447B-8179-6CCEEDAE68EE}" srcOrd="4" destOrd="0" presId="urn:microsoft.com/office/officeart/2005/8/layout/bProcess3"/>
    <dgm:cxn modelId="{8768ABFB-A64E-4DFC-BF43-409910CE5B07}" type="presParOf" srcId="{58E76C55-A92A-47E1-895A-D602BD6E9C53}" destId="{DF504674-7A33-43EB-8FA5-2FF714F685A0}" srcOrd="5" destOrd="0" presId="urn:microsoft.com/office/officeart/2005/8/layout/bProcess3"/>
    <dgm:cxn modelId="{FAF2D547-15EB-4C08-B48A-CA89E1B98FE7}" type="presParOf" srcId="{DF504674-7A33-43EB-8FA5-2FF714F685A0}" destId="{87AF5CEB-4BE8-4E45-A0B0-28C3E999AEE7}" srcOrd="0" destOrd="0" presId="urn:microsoft.com/office/officeart/2005/8/layout/bProcess3"/>
    <dgm:cxn modelId="{C6DF061D-5249-4E79-A549-A621FCA4D335}" type="presParOf" srcId="{58E76C55-A92A-47E1-895A-D602BD6E9C53}" destId="{09DA9E98-1DD2-40AF-8B2D-30EAC7CB1B89}" srcOrd="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4B786D-CB88-4FB4-8A4D-4F5E9C1A0108}" type="doc">
      <dgm:prSet loTypeId="urn:microsoft.com/office/officeart/2005/8/layout/process2" loCatId="process" qsTypeId="urn:microsoft.com/office/officeart/2005/8/quickstyle/simple1" qsCatId="simple" csTypeId="urn:microsoft.com/office/officeart/2005/8/colors/colorful5" csCatId="colorful" phldr="1"/>
      <dgm:spPr/>
      <dgm:t>
        <a:bodyPr/>
        <a:lstStyle/>
        <a:p>
          <a:endParaRPr lang="es-ES"/>
        </a:p>
      </dgm:t>
    </dgm:pt>
    <dgm:pt modelId="{BF3FE1CF-EDFE-4950-9F2E-58100192E565}">
      <dgm:prSet custT="1"/>
      <dgm:spPr/>
      <dgm:t>
        <a:bodyPr/>
        <a:lstStyle/>
        <a:p>
          <a:pPr rtl="0"/>
          <a:r>
            <a:rPr lang="pt-BR" sz="2400" dirty="0" err="1"/>
            <a:t>Competencias</a:t>
          </a:r>
          <a:r>
            <a:rPr lang="pt-BR" sz="2400" dirty="0"/>
            <a:t> genéricas y específicas</a:t>
          </a:r>
          <a:endParaRPr lang="es-HN" sz="2400" dirty="0"/>
        </a:p>
      </dgm:t>
    </dgm:pt>
    <dgm:pt modelId="{1ADA6257-6399-40FF-B01A-27593F45A05A}" type="parTrans" cxnId="{47F352C3-088B-4395-BD58-627895C541C2}">
      <dgm:prSet/>
      <dgm:spPr/>
      <dgm:t>
        <a:bodyPr/>
        <a:lstStyle/>
        <a:p>
          <a:endParaRPr lang="es-ES"/>
        </a:p>
      </dgm:t>
    </dgm:pt>
    <dgm:pt modelId="{C9301A95-667B-429F-8D6E-8227C3A78BF8}" type="sibTrans" cxnId="{47F352C3-088B-4395-BD58-627895C541C2}">
      <dgm:prSet/>
      <dgm:spPr/>
      <dgm:t>
        <a:bodyPr/>
        <a:lstStyle/>
        <a:p>
          <a:endParaRPr lang="es-ES"/>
        </a:p>
      </dgm:t>
    </dgm:pt>
    <dgm:pt modelId="{B4C7B83E-AE79-4E6E-8396-0BA068D737B4}">
      <dgm:prSet custT="1"/>
      <dgm:spPr/>
      <dgm:t>
        <a:bodyPr/>
        <a:lstStyle/>
        <a:p>
          <a:pPr rtl="0"/>
          <a:r>
            <a:rPr lang="pt-BR" sz="2400" dirty="0"/>
            <a:t>Esferas de </a:t>
          </a:r>
          <a:r>
            <a:rPr lang="pt-BR" sz="2400" dirty="0" err="1"/>
            <a:t>actuación</a:t>
          </a:r>
          <a:endParaRPr lang="es-HN" sz="2400" dirty="0"/>
        </a:p>
      </dgm:t>
    </dgm:pt>
    <dgm:pt modelId="{10A0A160-098F-42B6-B485-674F910BF7E4}" type="parTrans" cxnId="{285A8EFB-C976-4EEF-96C5-910A6FAB6663}">
      <dgm:prSet/>
      <dgm:spPr/>
      <dgm:t>
        <a:bodyPr/>
        <a:lstStyle/>
        <a:p>
          <a:endParaRPr lang="es-ES"/>
        </a:p>
      </dgm:t>
    </dgm:pt>
    <dgm:pt modelId="{3298452E-3F04-4848-BFCE-65F443A6A687}" type="sibTrans" cxnId="{285A8EFB-C976-4EEF-96C5-910A6FAB6663}">
      <dgm:prSet/>
      <dgm:spPr/>
      <dgm:t>
        <a:bodyPr/>
        <a:lstStyle/>
        <a:p>
          <a:endParaRPr lang="es-ES"/>
        </a:p>
      </dgm:t>
    </dgm:pt>
    <dgm:pt modelId="{DB3A6FD6-4321-4046-9A13-AF4747279EC0}">
      <dgm:prSet custT="1"/>
      <dgm:spPr/>
      <dgm:t>
        <a:bodyPr/>
        <a:lstStyle/>
        <a:p>
          <a:pPr rtl="0"/>
          <a:r>
            <a:rPr lang="pt-BR" sz="2400" dirty="0"/>
            <a:t>Campos de </a:t>
          </a:r>
          <a:r>
            <a:rPr lang="es-HN" sz="2400" noProof="0" dirty="0"/>
            <a:t>acción</a:t>
          </a:r>
        </a:p>
      </dgm:t>
    </dgm:pt>
    <dgm:pt modelId="{309890B5-93F4-42C4-9AC8-7C41C45DD39C}" type="parTrans" cxnId="{C38B6D42-EA8D-44CE-AF05-2041F38BCAB6}">
      <dgm:prSet/>
      <dgm:spPr/>
      <dgm:t>
        <a:bodyPr/>
        <a:lstStyle/>
        <a:p>
          <a:endParaRPr lang="es-ES"/>
        </a:p>
      </dgm:t>
    </dgm:pt>
    <dgm:pt modelId="{1EA4E835-2BA1-4C21-A6BC-FAC4E3886DCD}" type="sibTrans" cxnId="{C38B6D42-EA8D-44CE-AF05-2041F38BCAB6}">
      <dgm:prSet/>
      <dgm:spPr/>
      <dgm:t>
        <a:bodyPr/>
        <a:lstStyle/>
        <a:p>
          <a:endParaRPr lang="es-ES"/>
        </a:p>
      </dgm:t>
    </dgm:pt>
    <dgm:pt modelId="{F0E19F86-D1EF-47B2-AE3B-26FF94141784}">
      <dgm:prSet custT="1"/>
      <dgm:spPr/>
      <dgm:t>
        <a:bodyPr/>
        <a:lstStyle/>
        <a:p>
          <a:pPr rtl="0"/>
          <a:r>
            <a:rPr lang="pt-BR" sz="2400" dirty="0" err="1"/>
            <a:t>Tareas</a:t>
          </a:r>
          <a:r>
            <a:rPr lang="pt-BR" sz="2400" dirty="0"/>
            <a:t> de </a:t>
          </a:r>
          <a:r>
            <a:rPr lang="pt-BR" sz="2400" dirty="0" err="1"/>
            <a:t>la</a:t>
          </a:r>
          <a:r>
            <a:rPr lang="pt-BR" sz="2400" dirty="0"/>
            <a:t> </a:t>
          </a:r>
          <a:r>
            <a:rPr lang="pt-BR" sz="2400" dirty="0" err="1"/>
            <a:t>profesión</a:t>
          </a:r>
          <a:endParaRPr lang="es-HN" sz="2400" dirty="0"/>
        </a:p>
      </dgm:t>
    </dgm:pt>
    <dgm:pt modelId="{DC7A6282-D054-4F7D-9617-BB40E89C25CB}" type="parTrans" cxnId="{413D0865-FAF3-4094-AD0A-B434EE0DB2DD}">
      <dgm:prSet/>
      <dgm:spPr/>
      <dgm:t>
        <a:bodyPr/>
        <a:lstStyle/>
        <a:p>
          <a:endParaRPr lang="es-ES"/>
        </a:p>
      </dgm:t>
    </dgm:pt>
    <dgm:pt modelId="{E18C30D0-61F6-4401-8852-CF7CA9F07584}" type="sibTrans" cxnId="{413D0865-FAF3-4094-AD0A-B434EE0DB2DD}">
      <dgm:prSet/>
      <dgm:spPr/>
      <dgm:t>
        <a:bodyPr/>
        <a:lstStyle/>
        <a:p>
          <a:endParaRPr lang="es-ES"/>
        </a:p>
      </dgm:t>
    </dgm:pt>
    <dgm:pt modelId="{476E40F1-0E5E-4BB8-BCE6-B282A5ABEE21}" type="pres">
      <dgm:prSet presAssocID="{CB4B786D-CB88-4FB4-8A4D-4F5E9C1A0108}" presName="linearFlow" presStyleCnt="0">
        <dgm:presLayoutVars>
          <dgm:resizeHandles val="exact"/>
        </dgm:presLayoutVars>
      </dgm:prSet>
      <dgm:spPr/>
    </dgm:pt>
    <dgm:pt modelId="{91F9DCCB-4319-453F-BF5B-79EE18FE125E}" type="pres">
      <dgm:prSet presAssocID="{BF3FE1CF-EDFE-4950-9F2E-58100192E565}" presName="node" presStyleLbl="node1" presStyleIdx="0" presStyleCnt="4">
        <dgm:presLayoutVars>
          <dgm:bulletEnabled val="1"/>
        </dgm:presLayoutVars>
      </dgm:prSet>
      <dgm:spPr/>
    </dgm:pt>
    <dgm:pt modelId="{24568612-D5D6-4613-9339-DB0EF6021B0C}" type="pres">
      <dgm:prSet presAssocID="{C9301A95-667B-429F-8D6E-8227C3A78BF8}" presName="sibTrans" presStyleLbl="sibTrans2D1" presStyleIdx="0" presStyleCnt="3" custFlipVert="1" custFlipHor="1" custScaleX="76337" custScaleY="211495"/>
      <dgm:spPr/>
    </dgm:pt>
    <dgm:pt modelId="{D7EA4081-0869-443F-A0FD-65261C37830A}" type="pres">
      <dgm:prSet presAssocID="{C9301A95-667B-429F-8D6E-8227C3A78BF8}" presName="connectorText" presStyleLbl="sibTrans2D1" presStyleIdx="0" presStyleCnt="3"/>
      <dgm:spPr/>
    </dgm:pt>
    <dgm:pt modelId="{DBAD8B6A-87B2-4764-94FC-04E236D337BA}" type="pres">
      <dgm:prSet presAssocID="{B4C7B83E-AE79-4E6E-8396-0BA068D737B4}" presName="node" presStyleLbl="node1" presStyleIdx="1" presStyleCnt="4">
        <dgm:presLayoutVars>
          <dgm:bulletEnabled val="1"/>
        </dgm:presLayoutVars>
      </dgm:prSet>
      <dgm:spPr/>
    </dgm:pt>
    <dgm:pt modelId="{1A939219-EB00-4B28-9374-90153A0C8F0A}" type="pres">
      <dgm:prSet presAssocID="{3298452E-3F04-4848-BFCE-65F443A6A687}" presName="sibTrans" presStyleLbl="sibTrans2D1" presStyleIdx="1" presStyleCnt="3" custFlipVert="1" custFlipHor="1" custScaleX="224269" custScaleY="10993" custLinFactNeighborY="0"/>
      <dgm:spPr/>
    </dgm:pt>
    <dgm:pt modelId="{3C2BB44C-EF1B-478F-AC99-8937D208D9DF}" type="pres">
      <dgm:prSet presAssocID="{3298452E-3F04-4848-BFCE-65F443A6A687}" presName="connectorText" presStyleLbl="sibTrans2D1" presStyleIdx="1" presStyleCnt="3"/>
      <dgm:spPr/>
    </dgm:pt>
    <dgm:pt modelId="{C5DEF43A-927E-43E4-8E31-DC51245AA5D3}" type="pres">
      <dgm:prSet presAssocID="{DB3A6FD6-4321-4046-9A13-AF4747279EC0}" presName="node" presStyleLbl="node1" presStyleIdx="2" presStyleCnt="4">
        <dgm:presLayoutVars>
          <dgm:bulletEnabled val="1"/>
        </dgm:presLayoutVars>
      </dgm:prSet>
      <dgm:spPr/>
    </dgm:pt>
    <dgm:pt modelId="{6A180C5F-4E28-43DB-9DB6-6207932EC703}" type="pres">
      <dgm:prSet presAssocID="{1EA4E835-2BA1-4C21-A6BC-FAC4E3886DCD}" presName="sibTrans" presStyleLbl="sibTrans2D1" presStyleIdx="2" presStyleCnt="3" custFlipVert="1" custFlipHor="1" custScaleX="93274" custScaleY="198931"/>
      <dgm:spPr/>
    </dgm:pt>
    <dgm:pt modelId="{D1E55561-1390-468A-95F3-89E6CBA2BF65}" type="pres">
      <dgm:prSet presAssocID="{1EA4E835-2BA1-4C21-A6BC-FAC4E3886DCD}" presName="connectorText" presStyleLbl="sibTrans2D1" presStyleIdx="2" presStyleCnt="3"/>
      <dgm:spPr/>
    </dgm:pt>
    <dgm:pt modelId="{B87FF5B3-9FD9-45C5-9182-15F098E054D0}" type="pres">
      <dgm:prSet presAssocID="{F0E19F86-D1EF-47B2-AE3B-26FF94141784}" presName="node" presStyleLbl="node1" presStyleIdx="3" presStyleCnt="4">
        <dgm:presLayoutVars>
          <dgm:bulletEnabled val="1"/>
        </dgm:presLayoutVars>
      </dgm:prSet>
      <dgm:spPr/>
    </dgm:pt>
  </dgm:ptLst>
  <dgm:cxnLst>
    <dgm:cxn modelId="{2CC9830A-F8FC-44A0-8634-7C439FE24EE5}" type="presOf" srcId="{BF3FE1CF-EDFE-4950-9F2E-58100192E565}" destId="{91F9DCCB-4319-453F-BF5B-79EE18FE125E}" srcOrd="0" destOrd="0" presId="urn:microsoft.com/office/officeart/2005/8/layout/process2"/>
    <dgm:cxn modelId="{05EBAD33-B591-4EFA-91CE-ED63E612DEA1}" type="presOf" srcId="{3298452E-3F04-4848-BFCE-65F443A6A687}" destId="{3C2BB44C-EF1B-478F-AC99-8937D208D9DF}" srcOrd="1" destOrd="0" presId="urn:microsoft.com/office/officeart/2005/8/layout/process2"/>
    <dgm:cxn modelId="{C38B6D42-EA8D-44CE-AF05-2041F38BCAB6}" srcId="{CB4B786D-CB88-4FB4-8A4D-4F5E9C1A0108}" destId="{DB3A6FD6-4321-4046-9A13-AF4747279EC0}" srcOrd="2" destOrd="0" parTransId="{309890B5-93F4-42C4-9AC8-7C41C45DD39C}" sibTransId="{1EA4E835-2BA1-4C21-A6BC-FAC4E3886DCD}"/>
    <dgm:cxn modelId="{413D0865-FAF3-4094-AD0A-B434EE0DB2DD}" srcId="{CB4B786D-CB88-4FB4-8A4D-4F5E9C1A0108}" destId="{F0E19F86-D1EF-47B2-AE3B-26FF94141784}" srcOrd="3" destOrd="0" parTransId="{DC7A6282-D054-4F7D-9617-BB40E89C25CB}" sibTransId="{E18C30D0-61F6-4401-8852-CF7CA9F07584}"/>
    <dgm:cxn modelId="{A42E336F-ACD4-416A-9B20-C9CE08612D51}" type="presOf" srcId="{DB3A6FD6-4321-4046-9A13-AF4747279EC0}" destId="{C5DEF43A-927E-43E4-8E31-DC51245AA5D3}" srcOrd="0" destOrd="0" presId="urn:microsoft.com/office/officeart/2005/8/layout/process2"/>
    <dgm:cxn modelId="{55E6F984-E58B-4CDA-B55D-66AF5D054792}" type="presOf" srcId="{C9301A95-667B-429F-8D6E-8227C3A78BF8}" destId="{D7EA4081-0869-443F-A0FD-65261C37830A}" srcOrd="1" destOrd="0" presId="urn:microsoft.com/office/officeart/2005/8/layout/process2"/>
    <dgm:cxn modelId="{2AFEE685-75A3-4A60-8C07-66BE58E3E437}" type="presOf" srcId="{B4C7B83E-AE79-4E6E-8396-0BA068D737B4}" destId="{DBAD8B6A-87B2-4764-94FC-04E236D337BA}" srcOrd="0" destOrd="0" presId="urn:microsoft.com/office/officeart/2005/8/layout/process2"/>
    <dgm:cxn modelId="{EAEA3D90-20D8-4AF3-9D3A-FA938F7E68FB}" type="presOf" srcId="{CB4B786D-CB88-4FB4-8A4D-4F5E9C1A0108}" destId="{476E40F1-0E5E-4BB8-BCE6-B282A5ABEE21}" srcOrd="0" destOrd="0" presId="urn:microsoft.com/office/officeart/2005/8/layout/process2"/>
    <dgm:cxn modelId="{8E189F9E-2FFE-460F-84EF-BAE8BDAD014F}" type="presOf" srcId="{C9301A95-667B-429F-8D6E-8227C3A78BF8}" destId="{24568612-D5D6-4613-9339-DB0EF6021B0C}" srcOrd="0" destOrd="0" presId="urn:microsoft.com/office/officeart/2005/8/layout/process2"/>
    <dgm:cxn modelId="{C8A448A0-B336-48FE-A0F0-AA06875E3870}" type="presOf" srcId="{1EA4E835-2BA1-4C21-A6BC-FAC4E3886DCD}" destId="{6A180C5F-4E28-43DB-9DB6-6207932EC703}" srcOrd="0" destOrd="0" presId="urn:microsoft.com/office/officeart/2005/8/layout/process2"/>
    <dgm:cxn modelId="{47F352C3-088B-4395-BD58-627895C541C2}" srcId="{CB4B786D-CB88-4FB4-8A4D-4F5E9C1A0108}" destId="{BF3FE1CF-EDFE-4950-9F2E-58100192E565}" srcOrd="0" destOrd="0" parTransId="{1ADA6257-6399-40FF-B01A-27593F45A05A}" sibTransId="{C9301A95-667B-429F-8D6E-8227C3A78BF8}"/>
    <dgm:cxn modelId="{E66626DE-555C-473D-90A1-BA017966FBDB}" type="presOf" srcId="{1EA4E835-2BA1-4C21-A6BC-FAC4E3886DCD}" destId="{D1E55561-1390-468A-95F3-89E6CBA2BF65}" srcOrd="1" destOrd="0" presId="urn:microsoft.com/office/officeart/2005/8/layout/process2"/>
    <dgm:cxn modelId="{CC388BDF-D625-48EE-9B98-29B581E712DB}" type="presOf" srcId="{F0E19F86-D1EF-47B2-AE3B-26FF94141784}" destId="{B87FF5B3-9FD9-45C5-9182-15F098E054D0}" srcOrd="0" destOrd="0" presId="urn:microsoft.com/office/officeart/2005/8/layout/process2"/>
    <dgm:cxn modelId="{2E390AEC-B5BE-4F41-A91A-623C691A298B}" type="presOf" srcId="{3298452E-3F04-4848-BFCE-65F443A6A687}" destId="{1A939219-EB00-4B28-9374-90153A0C8F0A}" srcOrd="0" destOrd="0" presId="urn:microsoft.com/office/officeart/2005/8/layout/process2"/>
    <dgm:cxn modelId="{285A8EFB-C976-4EEF-96C5-910A6FAB6663}" srcId="{CB4B786D-CB88-4FB4-8A4D-4F5E9C1A0108}" destId="{B4C7B83E-AE79-4E6E-8396-0BA068D737B4}" srcOrd="1" destOrd="0" parTransId="{10A0A160-098F-42B6-B485-674F910BF7E4}" sibTransId="{3298452E-3F04-4848-BFCE-65F443A6A687}"/>
    <dgm:cxn modelId="{1A5FB06D-263E-4BA5-B6CA-FCECAB7C6600}" type="presParOf" srcId="{476E40F1-0E5E-4BB8-BCE6-B282A5ABEE21}" destId="{91F9DCCB-4319-453F-BF5B-79EE18FE125E}" srcOrd="0" destOrd="0" presId="urn:microsoft.com/office/officeart/2005/8/layout/process2"/>
    <dgm:cxn modelId="{77D624CA-9F6C-4D8C-BDBA-42997D5AE69A}" type="presParOf" srcId="{476E40F1-0E5E-4BB8-BCE6-B282A5ABEE21}" destId="{24568612-D5D6-4613-9339-DB0EF6021B0C}" srcOrd="1" destOrd="0" presId="urn:microsoft.com/office/officeart/2005/8/layout/process2"/>
    <dgm:cxn modelId="{E8C89CB9-190F-4A9F-856E-6DA2135D1626}" type="presParOf" srcId="{24568612-D5D6-4613-9339-DB0EF6021B0C}" destId="{D7EA4081-0869-443F-A0FD-65261C37830A}" srcOrd="0" destOrd="0" presId="urn:microsoft.com/office/officeart/2005/8/layout/process2"/>
    <dgm:cxn modelId="{57AD7E94-5576-4CA0-AD07-5ACA7DA2B305}" type="presParOf" srcId="{476E40F1-0E5E-4BB8-BCE6-B282A5ABEE21}" destId="{DBAD8B6A-87B2-4764-94FC-04E236D337BA}" srcOrd="2" destOrd="0" presId="urn:microsoft.com/office/officeart/2005/8/layout/process2"/>
    <dgm:cxn modelId="{396489E5-F4A0-4C0E-9685-1E952AA277AC}" type="presParOf" srcId="{476E40F1-0E5E-4BB8-BCE6-B282A5ABEE21}" destId="{1A939219-EB00-4B28-9374-90153A0C8F0A}" srcOrd="3" destOrd="0" presId="urn:microsoft.com/office/officeart/2005/8/layout/process2"/>
    <dgm:cxn modelId="{AB6D9D15-11FA-439C-9CD2-526BF52F7F3D}" type="presParOf" srcId="{1A939219-EB00-4B28-9374-90153A0C8F0A}" destId="{3C2BB44C-EF1B-478F-AC99-8937D208D9DF}" srcOrd="0" destOrd="0" presId="urn:microsoft.com/office/officeart/2005/8/layout/process2"/>
    <dgm:cxn modelId="{822961F8-ED1C-4582-A5EF-19C7E0A4CE93}" type="presParOf" srcId="{476E40F1-0E5E-4BB8-BCE6-B282A5ABEE21}" destId="{C5DEF43A-927E-43E4-8E31-DC51245AA5D3}" srcOrd="4" destOrd="0" presId="urn:microsoft.com/office/officeart/2005/8/layout/process2"/>
    <dgm:cxn modelId="{B30BD39A-9D35-4FFD-98B8-770B438D7092}" type="presParOf" srcId="{476E40F1-0E5E-4BB8-BCE6-B282A5ABEE21}" destId="{6A180C5F-4E28-43DB-9DB6-6207932EC703}" srcOrd="5" destOrd="0" presId="urn:microsoft.com/office/officeart/2005/8/layout/process2"/>
    <dgm:cxn modelId="{AB36F305-A378-49F1-873C-FD5C1A1D4D97}" type="presParOf" srcId="{6A180C5F-4E28-43DB-9DB6-6207932EC703}" destId="{D1E55561-1390-468A-95F3-89E6CBA2BF65}" srcOrd="0" destOrd="0" presId="urn:microsoft.com/office/officeart/2005/8/layout/process2"/>
    <dgm:cxn modelId="{CF920D26-AAFB-4016-855C-78BD32FEBA04}" type="presParOf" srcId="{476E40F1-0E5E-4BB8-BCE6-B282A5ABEE21}" destId="{B87FF5B3-9FD9-45C5-9182-15F098E054D0}"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DDE725-C9EA-45B1-B1E0-8183625EBDA6}">
      <dsp:nvSpPr>
        <dsp:cNvPr id="0" name=""/>
        <dsp:cNvSpPr/>
      </dsp:nvSpPr>
      <dsp:spPr>
        <a:xfrm>
          <a:off x="3511100" y="859665"/>
          <a:ext cx="662163" cy="91440"/>
        </a:xfrm>
        <a:custGeom>
          <a:avLst/>
          <a:gdLst/>
          <a:ahLst/>
          <a:cxnLst/>
          <a:rect l="0" t="0" r="0" b="0"/>
          <a:pathLst>
            <a:path>
              <a:moveTo>
                <a:pt x="0" y="45720"/>
              </a:moveTo>
              <a:lnTo>
                <a:pt x="662163" y="45720"/>
              </a:lnTo>
            </a:path>
          </a:pathLst>
        </a:custGeom>
        <a:noFill/>
        <a:ln w="635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dirty="0"/>
        </a:p>
      </dsp:txBody>
      <dsp:txXfrm>
        <a:off x="3824862" y="901921"/>
        <a:ext cx="34638" cy="6927"/>
      </dsp:txXfrm>
    </dsp:sp>
    <dsp:sp modelId="{480D6366-EAED-4950-B4D0-005EF541D73A}">
      <dsp:nvSpPr>
        <dsp:cNvPr id="0" name=""/>
        <dsp:cNvSpPr/>
      </dsp:nvSpPr>
      <dsp:spPr>
        <a:xfrm>
          <a:off x="500886" y="1781"/>
          <a:ext cx="3012013" cy="180720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rtl="0">
            <a:lnSpc>
              <a:spcPct val="90000"/>
            </a:lnSpc>
            <a:spcBef>
              <a:spcPct val="0"/>
            </a:spcBef>
            <a:spcAft>
              <a:spcPct val="35000"/>
            </a:spcAft>
            <a:buNone/>
          </a:pPr>
          <a:r>
            <a:rPr lang="es-HN" sz="2600" kern="1200" dirty="0"/>
            <a:t>1. Diagnóstico curricular</a:t>
          </a:r>
        </a:p>
      </dsp:txBody>
      <dsp:txXfrm>
        <a:off x="500886" y="1781"/>
        <a:ext cx="3012013" cy="1807208"/>
      </dsp:txXfrm>
    </dsp:sp>
    <dsp:sp modelId="{4D339374-FD7D-414C-A640-208AD03C93B8}">
      <dsp:nvSpPr>
        <dsp:cNvPr id="0" name=""/>
        <dsp:cNvSpPr/>
      </dsp:nvSpPr>
      <dsp:spPr>
        <a:xfrm>
          <a:off x="7215877" y="859665"/>
          <a:ext cx="662163" cy="91440"/>
        </a:xfrm>
        <a:custGeom>
          <a:avLst/>
          <a:gdLst/>
          <a:ahLst/>
          <a:cxnLst/>
          <a:rect l="0" t="0" r="0" b="0"/>
          <a:pathLst>
            <a:path>
              <a:moveTo>
                <a:pt x="0" y="45720"/>
              </a:moveTo>
              <a:lnTo>
                <a:pt x="662163" y="45720"/>
              </a:lnTo>
            </a:path>
          </a:pathLst>
        </a:custGeom>
        <a:noFill/>
        <a:ln w="6350" cap="flat" cmpd="sng" algn="ctr">
          <a:solidFill>
            <a:schemeClr val="accent2">
              <a:hueOff val="-5175944"/>
              <a:satOff val="22930"/>
              <a:lumOff val="-843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dirty="0"/>
        </a:p>
      </dsp:txBody>
      <dsp:txXfrm>
        <a:off x="7529639" y="901921"/>
        <a:ext cx="34638" cy="6927"/>
      </dsp:txXfrm>
    </dsp:sp>
    <dsp:sp modelId="{4E40606E-4343-43CA-A2F0-F3FC45F125B5}">
      <dsp:nvSpPr>
        <dsp:cNvPr id="0" name=""/>
        <dsp:cNvSpPr/>
      </dsp:nvSpPr>
      <dsp:spPr>
        <a:xfrm>
          <a:off x="4205663" y="1781"/>
          <a:ext cx="3012013" cy="1807208"/>
        </a:xfrm>
        <a:prstGeom prst="rect">
          <a:avLst/>
        </a:prstGeom>
        <a:solidFill>
          <a:schemeClr val="accent2">
            <a:hueOff val="-3450629"/>
            <a:satOff val="15286"/>
            <a:lumOff val="-56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rtl="0">
            <a:lnSpc>
              <a:spcPct val="90000"/>
            </a:lnSpc>
            <a:spcBef>
              <a:spcPct val="0"/>
            </a:spcBef>
            <a:spcAft>
              <a:spcPct val="35000"/>
            </a:spcAft>
            <a:buNone/>
          </a:pPr>
          <a:r>
            <a:rPr lang="es-HN" sz="2600" kern="1200" dirty="0"/>
            <a:t>2. Perfil de egreso académico profesional y ciudadano</a:t>
          </a:r>
        </a:p>
      </dsp:txBody>
      <dsp:txXfrm>
        <a:off x="4205663" y="1781"/>
        <a:ext cx="3012013" cy="1807208"/>
      </dsp:txXfrm>
    </dsp:sp>
    <dsp:sp modelId="{DF504674-7A33-43EB-8FA5-2FF714F685A0}">
      <dsp:nvSpPr>
        <dsp:cNvPr id="0" name=""/>
        <dsp:cNvSpPr/>
      </dsp:nvSpPr>
      <dsp:spPr>
        <a:xfrm>
          <a:off x="2006893" y="1807189"/>
          <a:ext cx="7409553" cy="662163"/>
        </a:xfrm>
        <a:custGeom>
          <a:avLst/>
          <a:gdLst/>
          <a:ahLst/>
          <a:cxnLst/>
          <a:rect l="0" t="0" r="0" b="0"/>
          <a:pathLst>
            <a:path>
              <a:moveTo>
                <a:pt x="7409553" y="0"/>
              </a:moveTo>
              <a:lnTo>
                <a:pt x="7409553" y="348181"/>
              </a:lnTo>
              <a:lnTo>
                <a:pt x="0" y="348181"/>
              </a:lnTo>
              <a:lnTo>
                <a:pt x="0" y="662163"/>
              </a:lnTo>
            </a:path>
          </a:pathLst>
        </a:custGeom>
        <a:noFill/>
        <a:ln w="6350" cap="flat" cmpd="sng" algn="ctr">
          <a:solidFill>
            <a:schemeClr val="accent2">
              <a:hueOff val="-10351888"/>
              <a:satOff val="45859"/>
              <a:lumOff val="-1686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dirty="0"/>
        </a:p>
      </dsp:txBody>
      <dsp:txXfrm>
        <a:off x="5525623" y="2134807"/>
        <a:ext cx="372093" cy="6927"/>
      </dsp:txXfrm>
    </dsp:sp>
    <dsp:sp modelId="{6AC81A39-64F7-447B-8179-6CCEEDAE68EE}">
      <dsp:nvSpPr>
        <dsp:cNvPr id="0" name=""/>
        <dsp:cNvSpPr/>
      </dsp:nvSpPr>
      <dsp:spPr>
        <a:xfrm>
          <a:off x="7910440" y="1781"/>
          <a:ext cx="3012013" cy="1807208"/>
        </a:xfrm>
        <a:prstGeom prst="rect">
          <a:avLst/>
        </a:prstGeom>
        <a:solidFill>
          <a:schemeClr val="accent2">
            <a:hueOff val="-6901259"/>
            <a:satOff val="30573"/>
            <a:lumOff val="-1124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rtl="0">
            <a:lnSpc>
              <a:spcPct val="90000"/>
            </a:lnSpc>
            <a:spcBef>
              <a:spcPct val="0"/>
            </a:spcBef>
            <a:spcAft>
              <a:spcPct val="35000"/>
            </a:spcAft>
            <a:buNone/>
          </a:pPr>
          <a:r>
            <a:rPr lang="es-HN" sz="2600" kern="1200" dirty="0"/>
            <a:t>3. </a:t>
          </a:r>
          <a:r>
            <a:rPr lang="es-HN" sz="2600" b="1" kern="1200" dirty="0"/>
            <a:t>Estructura curricular / plan de estudios</a:t>
          </a:r>
        </a:p>
      </dsp:txBody>
      <dsp:txXfrm>
        <a:off x="7910440" y="1781"/>
        <a:ext cx="3012013" cy="1807208"/>
      </dsp:txXfrm>
    </dsp:sp>
    <dsp:sp modelId="{09DA9E98-1DD2-40AF-8B2D-30EAC7CB1B89}">
      <dsp:nvSpPr>
        <dsp:cNvPr id="0" name=""/>
        <dsp:cNvSpPr/>
      </dsp:nvSpPr>
      <dsp:spPr>
        <a:xfrm>
          <a:off x="500886" y="2501753"/>
          <a:ext cx="3012013" cy="1807208"/>
        </a:xfrm>
        <a:prstGeom prst="rect">
          <a:avLst/>
        </a:prstGeom>
        <a:solidFill>
          <a:schemeClr val="accent2">
            <a:hueOff val="-10351888"/>
            <a:satOff val="45859"/>
            <a:lumOff val="-1686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rtl="0">
            <a:lnSpc>
              <a:spcPct val="90000"/>
            </a:lnSpc>
            <a:spcBef>
              <a:spcPct val="0"/>
            </a:spcBef>
            <a:spcAft>
              <a:spcPct val="35000"/>
            </a:spcAft>
            <a:buNone/>
          </a:pPr>
          <a:r>
            <a:rPr lang="pt-BR" sz="2600" kern="1200" dirty="0"/>
            <a:t>4. </a:t>
          </a:r>
          <a:r>
            <a:rPr lang="pt-BR" sz="2600" kern="1200" dirty="0" err="1"/>
            <a:t>Actividades</a:t>
          </a:r>
          <a:r>
            <a:rPr lang="pt-BR" sz="2600" kern="1200" dirty="0"/>
            <a:t> académicas / programas de </a:t>
          </a:r>
          <a:r>
            <a:rPr lang="pt-BR" sz="2600" kern="1200" dirty="0" err="1"/>
            <a:t>asignaturas</a:t>
          </a:r>
          <a:r>
            <a:rPr lang="pt-BR" sz="2600" kern="1200" dirty="0"/>
            <a:t> </a:t>
          </a:r>
          <a:endParaRPr lang="es-HN" sz="2600" kern="1200" dirty="0"/>
        </a:p>
      </dsp:txBody>
      <dsp:txXfrm>
        <a:off x="500886" y="2501753"/>
        <a:ext cx="3012013" cy="1807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F9DCCB-4319-453F-BF5B-79EE18FE125E}">
      <dsp:nvSpPr>
        <dsp:cNvPr id="0" name=""/>
        <dsp:cNvSpPr/>
      </dsp:nvSpPr>
      <dsp:spPr>
        <a:xfrm>
          <a:off x="3685929" y="2484"/>
          <a:ext cx="3696736" cy="92418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pt-BR" sz="2400" kern="1200" dirty="0" err="1"/>
            <a:t>Competencias</a:t>
          </a:r>
          <a:r>
            <a:rPr lang="pt-BR" sz="2400" kern="1200" dirty="0"/>
            <a:t> genéricas y específicas</a:t>
          </a:r>
          <a:endParaRPr lang="es-HN" sz="2400" kern="1200" dirty="0"/>
        </a:p>
      </dsp:txBody>
      <dsp:txXfrm>
        <a:off x="3712997" y="29552"/>
        <a:ext cx="3642600" cy="870048"/>
      </dsp:txXfrm>
    </dsp:sp>
    <dsp:sp modelId="{24568612-D5D6-4613-9339-DB0EF6021B0C}">
      <dsp:nvSpPr>
        <dsp:cNvPr id="0" name=""/>
        <dsp:cNvSpPr/>
      </dsp:nvSpPr>
      <dsp:spPr>
        <a:xfrm rot="5400000" flipH="1" flipV="1">
          <a:off x="5402017" y="717928"/>
          <a:ext cx="264560" cy="87957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ES" sz="1300" kern="1200"/>
        </a:p>
      </dsp:txBody>
      <dsp:txXfrm rot="-5400000">
        <a:off x="5270426" y="1104801"/>
        <a:ext cx="527743" cy="185192"/>
      </dsp:txXfrm>
    </dsp:sp>
    <dsp:sp modelId="{DBAD8B6A-87B2-4764-94FC-04E236D337BA}">
      <dsp:nvSpPr>
        <dsp:cNvPr id="0" name=""/>
        <dsp:cNvSpPr/>
      </dsp:nvSpPr>
      <dsp:spPr>
        <a:xfrm>
          <a:off x="3685929" y="1388760"/>
          <a:ext cx="3696736" cy="924184"/>
        </a:xfrm>
        <a:prstGeom prst="roundRect">
          <a:avLst>
            <a:gd name="adj" fmla="val 10000"/>
          </a:avLst>
        </a:prstGeom>
        <a:solidFill>
          <a:schemeClr val="accent5">
            <a:hueOff val="2003568"/>
            <a:satOff val="-8793"/>
            <a:lumOff val="26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pt-BR" sz="2400" kern="1200" dirty="0"/>
            <a:t>Esferas de </a:t>
          </a:r>
          <a:r>
            <a:rPr lang="pt-BR" sz="2400" kern="1200" dirty="0" err="1"/>
            <a:t>actuación</a:t>
          </a:r>
          <a:endParaRPr lang="es-HN" sz="2400" kern="1200" dirty="0"/>
        </a:p>
      </dsp:txBody>
      <dsp:txXfrm>
        <a:off x="3712997" y="1415828"/>
        <a:ext cx="3642600" cy="870048"/>
      </dsp:txXfrm>
    </dsp:sp>
    <dsp:sp modelId="{1A939219-EB00-4B28-9374-90153A0C8F0A}">
      <dsp:nvSpPr>
        <dsp:cNvPr id="0" name=""/>
        <dsp:cNvSpPr/>
      </dsp:nvSpPr>
      <dsp:spPr>
        <a:xfrm rot="5400000" flipH="1" flipV="1">
          <a:off x="5145673" y="2521131"/>
          <a:ext cx="777247" cy="45718"/>
        </a:xfrm>
        <a:prstGeom prst="rightArrow">
          <a:avLst>
            <a:gd name="adj1" fmla="val 60000"/>
            <a:gd name="adj2" fmla="val 50000"/>
          </a:avLst>
        </a:prstGeom>
        <a:solidFill>
          <a:schemeClr val="accent5">
            <a:hueOff val="3005351"/>
            <a:satOff val="-13190"/>
            <a:lumOff val="392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00300">
            <a:lnSpc>
              <a:spcPct val="90000"/>
            </a:lnSpc>
            <a:spcBef>
              <a:spcPct val="0"/>
            </a:spcBef>
            <a:spcAft>
              <a:spcPct val="35000"/>
            </a:spcAft>
            <a:buNone/>
          </a:pPr>
          <a:endParaRPr lang="es-ES" sz="5400" kern="1200"/>
        </a:p>
      </dsp:txBody>
      <dsp:txXfrm rot="-5400000">
        <a:off x="5520582" y="2169082"/>
        <a:ext cx="27430" cy="763532"/>
      </dsp:txXfrm>
    </dsp:sp>
    <dsp:sp modelId="{C5DEF43A-927E-43E4-8E31-DC51245AA5D3}">
      <dsp:nvSpPr>
        <dsp:cNvPr id="0" name=""/>
        <dsp:cNvSpPr/>
      </dsp:nvSpPr>
      <dsp:spPr>
        <a:xfrm>
          <a:off x="3685929" y="2775037"/>
          <a:ext cx="3696736" cy="924184"/>
        </a:xfrm>
        <a:prstGeom prst="roundRect">
          <a:avLst>
            <a:gd name="adj" fmla="val 10000"/>
          </a:avLst>
        </a:prstGeom>
        <a:solidFill>
          <a:schemeClr val="accent5">
            <a:hueOff val="4007135"/>
            <a:satOff val="-17587"/>
            <a:lumOff val="52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pt-BR" sz="2400" kern="1200" dirty="0"/>
            <a:t>Campos de </a:t>
          </a:r>
          <a:r>
            <a:rPr lang="es-HN" sz="2400" kern="1200" noProof="0" dirty="0"/>
            <a:t>acción</a:t>
          </a:r>
        </a:p>
      </dsp:txBody>
      <dsp:txXfrm>
        <a:off x="3712997" y="2802105"/>
        <a:ext cx="3642600" cy="870048"/>
      </dsp:txXfrm>
    </dsp:sp>
    <dsp:sp modelId="{6A180C5F-4E28-43DB-9DB6-6207932EC703}">
      <dsp:nvSpPr>
        <dsp:cNvPr id="0" name=""/>
        <dsp:cNvSpPr/>
      </dsp:nvSpPr>
      <dsp:spPr>
        <a:xfrm rot="5400000" flipH="1" flipV="1">
          <a:off x="5372668" y="3516607"/>
          <a:ext cx="323258" cy="827320"/>
        </a:xfrm>
        <a:prstGeom prst="rightArrow">
          <a:avLst>
            <a:gd name="adj1" fmla="val 60000"/>
            <a:gd name="adj2" fmla="val 50000"/>
          </a:avLst>
        </a:prstGeom>
        <a:solidFill>
          <a:schemeClr val="accent5">
            <a:hueOff val="6010703"/>
            <a:satOff val="-26380"/>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rot="-5400000">
        <a:off x="5286102" y="3865615"/>
        <a:ext cx="496392" cy="226281"/>
      </dsp:txXfrm>
    </dsp:sp>
    <dsp:sp modelId="{B87FF5B3-9FD9-45C5-9182-15F098E054D0}">
      <dsp:nvSpPr>
        <dsp:cNvPr id="0" name=""/>
        <dsp:cNvSpPr/>
      </dsp:nvSpPr>
      <dsp:spPr>
        <a:xfrm>
          <a:off x="3685929" y="4161313"/>
          <a:ext cx="3696736" cy="924184"/>
        </a:xfrm>
        <a:prstGeom prst="roundRect">
          <a:avLst>
            <a:gd name="adj" fmla="val 10000"/>
          </a:avLst>
        </a:prstGeom>
        <a:solidFill>
          <a:schemeClr val="accent5">
            <a:hueOff val="6010703"/>
            <a:satOff val="-26380"/>
            <a:lumOff val="7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pt-BR" sz="2400" kern="1200" dirty="0" err="1"/>
            <a:t>Tareas</a:t>
          </a:r>
          <a:r>
            <a:rPr lang="pt-BR" sz="2400" kern="1200" dirty="0"/>
            <a:t> de </a:t>
          </a:r>
          <a:r>
            <a:rPr lang="pt-BR" sz="2400" kern="1200" dirty="0" err="1"/>
            <a:t>la</a:t>
          </a:r>
          <a:r>
            <a:rPr lang="pt-BR" sz="2400" kern="1200" dirty="0"/>
            <a:t> </a:t>
          </a:r>
          <a:r>
            <a:rPr lang="pt-BR" sz="2400" kern="1200" dirty="0" err="1"/>
            <a:t>profesión</a:t>
          </a:r>
          <a:endParaRPr lang="es-HN" sz="2400" kern="1200" dirty="0"/>
        </a:p>
      </dsp:txBody>
      <dsp:txXfrm>
        <a:off x="3712997" y="4188381"/>
        <a:ext cx="3642600" cy="87004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s-HN" dirty="0"/>
          </a:p>
        </p:txBody>
      </p:sp>
      <p:sp>
        <p:nvSpPr>
          <p:cNvPr id="3" name="Marcador de fecha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7F112AFA-5237-4F0B-A26B-B48332FC7918}" type="datetimeFigureOut">
              <a:rPr lang="es-HN" smtClean="0"/>
              <a:t>8/2/2019</a:t>
            </a:fld>
            <a:endParaRPr lang="es-HN" dirty="0"/>
          </a:p>
        </p:txBody>
      </p:sp>
      <p:sp>
        <p:nvSpPr>
          <p:cNvPr id="4" name="Marcador de imagen de diapositiva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s-HN" dirty="0"/>
          </a:p>
        </p:txBody>
      </p:sp>
      <p:sp>
        <p:nvSpPr>
          <p:cNvPr id="5" name="Marcador de notas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6" name="Marcador de pie de página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s-HN" dirty="0"/>
          </a:p>
        </p:txBody>
      </p:sp>
      <p:sp>
        <p:nvSpPr>
          <p:cNvPr id="7" name="Marcador de número de diapositiva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27834321-AA4E-4F2E-AB89-A7C614D5E273}" type="slidenum">
              <a:rPr lang="es-HN" smtClean="0"/>
              <a:t>‹Nº›</a:t>
            </a:fld>
            <a:endParaRPr lang="es-HN" dirty="0"/>
          </a:p>
        </p:txBody>
      </p:sp>
    </p:spTree>
    <p:extLst>
      <p:ext uri="{BB962C8B-B14F-4D97-AF65-F5344CB8AC3E}">
        <p14:creationId xmlns:p14="http://schemas.microsoft.com/office/powerpoint/2010/main" val="568214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a:t>
            </a:fld>
            <a:endParaRPr lang="es-HN" dirty="0"/>
          </a:p>
        </p:txBody>
      </p:sp>
    </p:spTree>
    <p:extLst>
      <p:ext uri="{BB962C8B-B14F-4D97-AF65-F5344CB8AC3E}">
        <p14:creationId xmlns:p14="http://schemas.microsoft.com/office/powerpoint/2010/main" val="3828664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10</a:t>
            </a:fld>
            <a:endParaRPr lang="es-HN" dirty="0"/>
          </a:p>
        </p:txBody>
      </p:sp>
    </p:spTree>
    <p:extLst>
      <p:ext uri="{BB962C8B-B14F-4D97-AF65-F5344CB8AC3E}">
        <p14:creationId xmlns:p14="http://schemas.microsoft.com/office/powerpoint/2010/main" val="4294183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11</a:t>
            </a:fld>
            <a:endParaRPr lang="es-HN" dirty="0"/>
          </a:p>
        </p:txBody>
      </p:sp>
    </p:spTree>
    <p:extLst>
      <p:ext uri="{BB962C8B-B14F-4D97-AF65-F5344CB8AC3E}">
        <p14:creationId xmlns:p14="http://schemas.microsoft.com/office/powerpoint/2010/main" val="211959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12</a:t>
            </a:fld>
            <a:endParaRPr lang="es-HN" dirty="0"/>
          </a:p>
        </p:txBody>
      </p:sp>
    </p:spTree>
    <p:extLst>
      <p:ext uri="{BB962C8B-B14F-4D97-AF65-F5344CB8AC3E}">
        <p14:creationId xmlns:p14="http://schemas.microsoft.com/office/powerpoint/2010/main" val="1729072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13</a:t>
            </a:fld>
            <a:endParaRPr lang="es-HN"/>
          </a:p>
        </p:txBody>
      </p:sp>
    </p:spTree>
    <p:extLst>
      <p:ext uri="{BB962C8B-B14F-4D97-AF65-F5344CB8AC3E}">
        <p14:creationId xmlns:p14="http://schemas.microsoft.com/office/powerpoint/2010/main" val="2897992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14</a:t>
            </a:fld>
            <a:endParaRPr lang="es-HN" dirty="0"/>
          </a:p>
        </p:txBody>
      </p:sp>
    </p:spTree>
    <p:extLst>
      <p:ext uri="{BB962C8B-B14F-4D97-AF65-F5344CB8AC3E}">
        <p14:creationId xmlns:p14="http://schemas.microsoft.com/office/powerpoint/2010/main" val="377173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15</a:t>
            </a:fld>
            <a:endParaRPr lang="es-HN" dirty="0"/>
          </a:p>
        </p:txBody>
      </p:sp>
    </p:spTree>
    <p:extLst>
      <p:ext uri="{BB962C8B-B14F-4D97-AF65-F5344CB8AC3E}">
        <p14:creationId xmlns:p14="http://schemas.microsoft.com/office/powerpoint/2010/main" val="1690502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HN" dirty="0"/>
          </a:p>
        </p:txBody>
      </p:sp>
      <p:sp>
        <p:nvSpPr>
          <p:cNvPr id="4" name="3 Marcador de número de diapositiva"/>
          <p:cNvSpPr>
            <a:spLocks noGrp="1"/>
          </p:cNvSpPr>
          <p:nvPr>
            <p:ph type="sldNum" sz="quarter" idx="10"/>
          </p:nvPr>
        </p:nvSpPr>
        <p:spPr/>
        <p:txBody>
          <a:bodyPr/>
          <a:lstStyle/>
          <a:p>
            <a:pPr defTabSz="942289"/>
            <a:fld id="{2F5A0C02-1179-4254-9265-78A840FE7738}" type="slidenum">
              <a:rPr lang="es-HN">
                <a:solidFill>
                  <a:prstClr val="black"/>
                </a:solidFill>
                <a:latin typeface="Calibri"/>
              </a:rPr>
              <a:pPr defTabSz="942289"/>
              <a:t>16</a:t>
            </a:fld>
            <a:endParaRPr lang="es-HN">
              <a:solidFill>
                <a:prstClr val="black"/>
              </a:solidFill>
              <a:latin typeface="Calibri"/>
            </a:endParaRPr>
          </a:p>
        </p:txBody>
      </p:sp>
    </p:spTree>
    <p:extLst>
      <p:ext uri="{BB962C8B-B14F-4D97-AF65-F5344CB8AC3E}">
        <p14:creationId xmlns:p14="http://schemas.microsoft.com/office/powerpoint/2010/main" val="3166833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17</a:t>
            </a:fld>
            <a:endParaRPr lang="es-HN" dirty="0"/>
          </a:p>
        </p:txBody>
      </p:sp>
    </p:spTree>
    <p:extLst>
      <p:ext uri="{BB962C8B-B14F-4D97-AF65-F5344CB8AC3E}">
        <p14:creationId xmlns:p14="http://schemas.microsoft.com/office/powerpoint/2010/main" val="802829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18</a:t>
            </a:fld>
            <a:endParaRPr lang="es-HN" dirty="0"/>
          </a:p>
        </p:txBody>
      </p:sp>
    </p:spTree>
    <p:extLst>
      <p:ext uri="{BB962C8B-B14F-4D97-AF65-F5344CB8AC3E}">
        <p14:creationId xmlns:p14="http://schemas.microsoft.com/office/powerpoint/2010/main" val="2121538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2</a:t>
            </a:fld>
            <a:endParaRPr lang="es-HN"/>
          </a:p>
        </p:txBody>
      </p:sp>
    </p:spTree>
    <p:extLst>
      <p:ext uri="{BB962C8B-B14F-4D97-AF65-F5344CB8AC3E}">
        <p14:creationId xmlns:p14="http://schemas.microsoft.com/office/powerpoint/2010/main" val="4209546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HN" dirty="0"/>
              <a:t>Componente Conceptualización Actuar complejo El actuar complejo hace referencia al carácter integral del resultado de aprendizaje, el cual no depende sólo de la cantidad de elementos implícitos, sino por la atención que hay que prestar a los elementos concomitantes, a la situación. Se expresa a través de un verbo en modo indicativo. Para su redacción puede utilizarse alguna taxonomía. Objeto Corresponde a la variedad de recursos (conceptuales, procedimentales, actitudinales, meta cognitiva) que el estudiante debe movilizar para el logro del actuar complejo. Condición Se refiere a las especificaciones de la situación en que el estudiante demostrará su desempeño. Este componente puede dar orientaciones para las metodologías y estrategias evaluativas a utilizar en la actividad académica. Finalidad y contexto Da cuenta del sentido que tiene el resultado de aprendizaje respecto a la competencia/s a la cual/es tributa una determinada actividad curricular incluyendo el contexto</a:t>
            </a:r>
          </a:p>
        </p:txBody>
      </p:sp>
      <p:sp>
        <p:nvSpPr>
          <p:cNvPr id="4" name="Marcador de número de diapositiva 3"/>
          <p:cNvSpPr>
            <a:spLocks noGrp="1"/>
          </p:cNvSpPr>
          <p:nvPr>
            <p:ph type="sldNum" sz="quarter" idx="10"/>
          </p:nvPr>
        </p:nvSpPr>
        <p:spPr/>
        <p:txBody>
          <a:bodyPr/>
          <a:lstStyle/>
          <a:p>
            <a:fld id="{27834321-AA4E-4F2E-AB89-A7C614D5E273}" type="slidenum">
              <a:rPr lang="es-HN" smtClean="0"/>
              <a:t>3</a:t>
            </a:fld>
            <a:endParaRPr lang="es-HN"/>
          </a:p>
        </p:txBody>
      </p:sp>
    </p:spTree>
    <p:extLst>
      <p:ext uri="{BB962C8B-B14F-4D97-AF65-F5344CB8AC3E}">
        <p14:creationId xmlns:p14="http://schemas.microsoft.com/office/powerpoint/2010/main" val="3485221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4</a:t>
            </a:fld>
            <a:endParaRPr lang="es-HN"/>
          </a:p>
        </p:txBody>
      </p:sp>
    </p:spTree>
    <p:extLst>
      <p:ext uri="{BB962C8B-B14F-4D97-AF65-F5344CB8AC3E}">
        <p14:creationId xmlns:p14="http://schemas.microsoft.com/office/powerpoint/2010/main" val="1181171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5</a:t>
            </a:fld>
            <a:endParaRPr lang="es-HN"/>
          </a:p>
        </p:txBody>
      </p:sp>
    </p:spTree>
    <p:extLst>
      <p:ext uri="{BB962C8B-B14F-4D97-AF65-F5344CB8AC3E}">
        <p14:creationId xmlns:p14="http://schemas.microsoft.com/office/powerpoint/2010/main" val="535350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HN" dirty="0"/>
              <a:t>Componente Conceptualización Actuar complejo El actuar complejo hace referencia al carácter integral del resultado de aprendizaje, el cual no depende sólo de la cantidad de elementos implícitos, sino por la atención que hay que prestar a los elementos concomitantes, a la situación. Se expresa a través de un verbo en modo indicativo. Para su redacción puede utilizarse alguna taxonomía. Objeto Corresponde a la variedad de recursos (conceptuales, procedimentales, actitudinales, meta cognitiva) que el estudiante debe movilizar para el logro del actuar complejo. Condición Se refiere a las especificaciones de la situación en que el estudiante demostrará su desempeño. Este componente puede dar orientaciones para las metodologías y estrategias evaluativas a utilizar en la actividad académica. Finalidad y contexto Da cuenta del sentido que tiene el resultado de aprendizaje respecto a la competencia/s a la cual/es tributa una determinada actividad curricular incluyendo el contexto</a:t>
            </a:r>
          </a:p>
        </p:txBody>
      </p:sp>
      <p:sp>
        <p:nvSpPr>
          <p:cNvPr id="4" name="Marcador de número de diapositiva 3"/>
          <p:cNvSpPr>
            <a:spLocks noGrp="1"/>
          </p:cNvSpPr>
          <p:nvPr>
            <p:ph type="sldNum" sz="quarter" idx="10"/>
          </p:nvPr>
        </p:nvSpPr>
        <p:spPr/>
        <p:txBody>
          <a:bodyPr/>
          <a:lstStyle/>
          <a:p>
            <a:fld id="{27834321-AA4E-4F2E-AB89-A7C614D5E273}" type="slidenum">
              <a:rPr lang="es-HN" smtClean="0"/>
              <a:t>6</a:t>
            </a:fld>
            <a:endParaRPr lang="es-HN"/>
          </a:p>
        </p:txBody>
      </p:sp>
    </p:spTree>
    <p:extLst>
      <p:ext uri="{BB962C8B-B14F-4D97-AF65-F5344CB8AC3E}">
        <p14:creationId xmlns:p14="http://schemas.microsoft.com/office/powerpoint/2010/main" val="4204981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7</a:t>
            </a:fld>
            <a:endParaRPr lang="es-HN" dirty="0"/>
          </a:p>
        </p:txBody>
      </p:sp>
    </p:spTree>
    <p:extLst>
      <p:ext uri="{BB962C8B-B14F-4D97-AF65-F5344CB8AC3E}">
        <p14:creationId xmlns:p14="http://schemas.microsoft.com/office/powerpoint/2010/main" val="2275321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10"/>
          </p:nvPr>
        </p:nvSpPr>
        <p:spPr/>
        <p:txBody>
          <a:bodyPr/>
          <a:lstStyle/>
          <a:p>
            <a:fld id="{27834321-AA4E-4F2E-AB89-A7C614D5E273}" type="slidenum">
              <a:rPr lang="es-HN" smtClean="0"/>
              <a:t>8</a:t>
            </a:fld>
            <a:endParaRPr lang="es-HN"/>
          </a:p>
        </p:txBody>
      </p:sp>
    </p:spTree>
    <p:extLst>
      <p:ext uri="{BB962C8B-B14F-4D97-AF65-F5344CB8AC3E}">
        <p14:creationId xmlns:p14="http://schemas.microsoft.com/office/powerpoint/2010/main" val="918775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a:p>
        </p:txBody>
      </p:sp>
      <p:sp>
        <p:nvSpPr>
          <p:cNvPr id="4" name="Marcador de número de diapositiva 3"/>
          <p:cNvSpPr>
            <a:spLocks noGrp="1"/>
          </p:cNvSpPr>
          <p:nvPr>
            <p:ph type="sldNum" sz="quarter" idx="10"/>
          </p:nvPr>
        </p:nvSpPr>
        <p:spPr/>
        <p:txBody>
          <a:bodyPr/>
          <a:lstStyle/>
          <a:p>
            <a:fld id="{27834321-AA4E-4F2E-AB89-A7C614D5E273}" type="slidenum">
              <a:rPr lang="es-HN" smtClean="0"/>
              <a:t>9</a:t>
            </a:fld>
            <a:endParaRPr lang="es-HN" dirty="0"/>
          </a:p>
        </p:txBody>
      </p:sp>
    </p:spTree>
    <p:extLst>
      <p:ext uri="{BB962C8B-B14F-4D97-AF65-F5344CB8AC3E}">
        <p14:creationId xmlns:p14="http://schemas.microsoft.com/office/powerpoint/2010/main" val="2242696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9FA8462D-D25E-43A9-A48A-DF0A5116D8B0}"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7226110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HN"/>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F61158E2-145A-4DE2-8FAE-425F69B7844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65209541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HN"/>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HN"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D2B101CF-D820-479C-B239-6720D302C1F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64254503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6C4643B6-E7D5-4009-805D-04BC3134C62D}"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90042605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991600" y="277813"/>
            <a:ext cx="2590800" cy="5853112"/>
          </a:xfrm>
        </p:spPr>
        <p:txBody>
          <a:bodyPr vert="eaVert"/>
          <a:lstStyle/>
          <a:p>
            <a:r>
              <a:rPr lang="es-ES"/>
              <a:t>Haga clic para modificar el estilo de título del patrón</a:t>
            </a:r>
            <a:endParaRPr lang="es-HN"/>
          </a:p>
        </p:txBody>
      </p:sp>
      <p:sp>
        <p:nvSpPr>
          <p:cNvPr id="3" name="2 Marcador de texto vertical"/>
          <p:cNvSpPr>
            <a:spLocks noGrp="1"/>
          </p:cNvSpPr>
          <p:nvPr>
            <p:ph type="body" orient="vert" idx="1"/>
          </p:nvPr>
        </p:nvSpPr>
        <p:spPr>
          <a:xfrm>
            <a:off x="1219200" y="277813"/>
            <a:ext cx="7569200" cy="5853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E53DAAE0-8387-406E-8A22-D9B5A09BC3DF}"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20196914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1684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sp>
        <p:nvSpPr>
          <p:cNvPr id="43019" name="Rectangle 11"/>
          <p:cNvSpPr>
            <a:spLocks noGrp="1" noChangeArrowheads="1"/>
          </p:cNvSpPr>
          <p:nvPr>
            <p:ph type="ctrTitle"/>
          </p:nvPr>
        </p:nvSpPr>
        <p:spPr>
          <a:xfrm>
            <a:off x="2743200" y="1143000"/>
            <a:ext cx="8839200" cy="2209800"/>
          </a:xfrm>
        </p:spPr>
        <p:txBody>
          <a:bodyPr/>
          <a:lstStyle>
            <a:lvl1pPr>
              <a:defRPr sz="4800"/>
            </a:lvl1pPr>
          </a:lstStyle>
          <a:p>
            <a:pPr lvl="0"/>
            <a:r>
              <a:rPr lang="es-ES" noProof="0"/>
              <a:t>Haga clic para cambiar el estilo de título	</a:t>
            </a:r>
          </a:p>
        </p:txBody>
      </p:sp>
      <p:sp>
        <p:nvSpPr>
          <p:cNvPr id="43020" name="Rectangle 12"/>
          <p:cNvSpPr>
            <a:spLocks noGrp="1" noChangeArrowheads="1"/>
          </p:cNvSpPr>
          <p:nvPr>
            <p:ph type="subTitle" idx="1"/>
          </p:nvPr>
        </p:nvSpPr>
        <p:spPr>
          <a:xfrm>
            <a:off x="1828800" y="3962400"/>
            <a:ext cx="9144000" cy="1600200"/>
          </a:xfrm>
        </p:spPr>
        <p:txBody>
          <a:bodyPr anchor="ctr"/>
          <a:lstStyle>
            <a:lvl1pPr marL="0" indent="0" algn="ctr">
              <a:buFont typeface="Wingdings" pitchFamily="2" charset="2"/>
              <a:buNone/>
              <a:defRPr/>
            </a:lvl1pPr>
          </a:lstStyle>
          <a:p>
            <a:pPr lvl="0"/>
            <a:r>
              <a:rPr lang="es-ES" noProof="0"/>
              <a:t>Haga clic para modificar el estilo de subtítulo del patrón</a:t>
            </a:r>
          </a:p>
        </p:txBody>
      </p:sp>
      <p:sp>
        <p:nvSpPr>
          <p:cNvPr id="13" name="Rectangle 13"/>
          <p:cNvSpPr>
            <a:spLocks noGrp="1" noChangeArrowheads="1"/>
          </p:cNvSpPr>
          <p:nvPr>
            <p:ph type="dt" sz="half" idx="10"/>
          </p:nvPr>
        </p:nvSpPr>
        <p:spPr>
          <a:xfrm>
            <a:off x="1217084" y="6251575"/>
            <a:ext cx="2540000" cy="457200"/>
          </a:xfrm>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14" name="Rectangle 14"/>
          <p:cNvSpPr>
            <a:spLocks noGrp="1" noChangeArrowheads="1"/>
          </p:cNvSpPr>
          <p:nvPr>
            <p:ph type="ftr" sz="quarter" idx="11"/>
          </p:nvPr>
        </p:nvSpPr>
        <p:spPr>
          <a:xfrm>
            <a:off x="4472517" y="6248400"/>
            <a:ext cx="3860800" cy="457200"/>
          </a:xfrm>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defTabSz="914400" fontAlgn="base">
              <a:spcBef>
                <a:spcPct val="0"/>
              </a:spcBef>
              <a:spcAft>
                <a:spcPct val="0"/>
              </a:spcAft>
            </a:pPr>
            <a:fld id="{E3B9C2C6-A99F-492A-9C66-59362915129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11846426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6A76DB36-3529-4A15-B585-9BE01FC8023D}"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89888344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HN"/>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2D6B817A-6109-4F03-A594-F6D05F0C68FE}"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27756409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sz="half" idx="1"/>
          </p:nvPr>
        </p:nvSpPr>
        <p:spPr>
          <a:xfrm>
            <a:off x="1219200" y="1600201"/>
            <a:ext cx="508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contenido"/>
          <p:cNvSpPr>
            <a:spLocks noGrp="1"/>
          </p:cNvSpPr>
          <p:nvPr>
            <p:ph sz="half" idx="2"/>
          </p:nvPr>
        </p:nvSpPr>
        <p:spPr>
          <a:xfrm>
            <a:off x="6502400" y="1600201"/>
            <a:ext cx="508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8EB0DF25-0679-4470-9AAC-E275AA045BD0}"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313583429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7"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D1B467A2-CACA-4DE5-B811-15A150451BAF}"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932646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2987EF1C-DD21-4CF1-BC5F-4D80BC6F2AA5}"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80779870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3"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4"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9FA8462D-D25E-43A9-A48A-DF0A5116D8B0}"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873895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HN"/>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F61158E2-145A-4DE2-8FAE-425F69B7844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69472105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HN"/>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HN"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D2B101CF-D820-479C-B239-6720D302C1F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250827122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6C4643B6-E7D5-4009-805D-04BC3134C62D}"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31445338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991600" y="277813"/>
            <a:ext cx="2590800" cy="5853112"/>
          </a:xfrm>
        </p:spPr>
        <p:txBody>
          <a:bodyPr vert="eaVert"/>
          <a:lstStyle/>
          <a:p>
            <a:r>
              <a:rPr lang="es-ES"/>
              <a:t>Haga clic para modificar el estilo de título del patrón</a:t>
            </a:r>
            <a:endParaRPr lang="es-HN"/>
          </a:p>
        </p:txBody>
      </p:sp>
      <p:sp>
        <p:nvSpPr>
          <p:cNvPr id="3" name="2 Marcador de texto vertical"/>
          <p:cNvSpPr>
            <a:spLocks noGrp="1"/>
          </p:cNvSpPr>
          <p:nvPr>
            <p:ph type="body" orient="vert" idx="1"/>
          </p:nvPr>
        </p:nvSpPr>
        <p:spPr>
          <a:xfrm>
            <a:off x="1219200" y="277813"/>
            <a:ext cx="7569200" cy="5853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E53DAAE0-8387-406E-8A22-D9B5A09BC3DF}"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473856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249271" y="268288"/>
            <a:ext cx="755904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8" name="Rectangle 7"/>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ctrTitle"/>
          </p:nvPr>
        </p:nvSpPr>
        <p:spPr>
          <a:xfrm>
            <a:off x="4267200" y="4208929"/>
            <a:ext cx="7278624"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4267200" y="5257800"/>
            <a:ext cx="7278624"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4368800" y="390526"/>
            <a:ext cx="7339584"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70FAA508-F0CD-46EA-95FB-26B559A0B5D9}" type="datetimeFigureOut">
              <a:rPr lang="en-US" smtClean="0">
                <a:solidFill>
                  <a:prstClr val="white"/>
                </a:solidFill>
              </a:rPr>
              <a:pPr/>
              <a:t>2/8/2019</a:t>
            </a:fld>
            <a:endParaRPr lang="en-US" dirty="0">
              <a:solidFill>
                <a:prstClr val="white"/>
              </a:solidFill>
            </a:endParaRPr>
          </a:p>
        </p:txBody>
      </p:sp>
      <p:sp>
        <p:nvSpPr>
          <p:cNvPr id="5" name="Footer Placeholder 4"/>
          <p:cNvSpPr>
            <a:spLocks noGrp="1"/>
          </p:cNvSpPr>
          <p:nvPr>
            <p:ph type="ftr" sz="quarter" idx="11"/>
          </p:nvPr>
        </p:nvSpPr>
        <p:spPr>
          <a:xfrm>
            <a:off x="4291584" y="6356351"/>
            <a:ext cx="6315456"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11008659"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4A822907-8A9D-4F6B-98F6-913902AD56B5}" type="slidenum">
              <a:rPr lang="en-US" smtClean="0">
                <a:solidFill>
                  <a:srgbClr val="242852">
                    <a:lumMod val="60000"/>
                    <a:lumOff val="40000"/>
                  </a:srgbClr>
                </a:solidFill>
              </a:rPr>
              <a:pPr/>
              <a:t>‹Nº›</a:t>
            </a:fld>
            <a:endParaRPr lang="en-US" dirty="0">
              <a:solidFill>
                <a:srgbClr val="242852">
                  <a:lumMod val="60000"/>
                  <a:lumOff val="40000"/>
                </a:srgbClr>
              </a:solidFill>
            </a:endParaRPr>
          </a:p>
        </p:txBody>
      </p:sp>
    </p:spTree>
    <p:extLst>
      <p:ext uri="{BB962C8B-B14F-4D97-AF65-F5344CB8AC3E}">
        <p14:creationId xmlns:p14="http://schemas.microsoft.com/office/powerpoint/2010/main" val="4044571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a:xfrm>
            <a:off x="9616141" y="6356351"/>
            <a:ext cx="2336800"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3914623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sp>
        <p:nvSpPr>
          <p:cNvPr id="7" name="Rectangle 6"/>
          <p:cNvSpPr/>
          <p:nvPr/>
        </p:nvSpPr>
        <p:spPr>
          <a:xfrm>
            <a:off x="4249271" y="268288"/>
            <a:ext cx="755904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ctrTitle"/>
          </p:nvPr>
        </p:nvSpPr>
        <p:spPr>
          <a:xfrm>
            <a:off x="4267200" y="4171950"/>
            <a:ext cx="7277225" cy="1085850"/>
          </a:xfrm>
        </p:spPr>
        <p:txBody>
          <a:bodyPr>
            <a:normAutofit/>
          </a:bodyPr>
          <a:lstStyle>
            <a:lvl1pPr>
              <a:defRPr sz="4600"/>
            </a:lvl1pPr>
          </a:lstStyle>
          <a:p>
            <a:r>
              <a:rPr lang="es-ES_tradnl"/>
              <a:t>Clic para editar título</a:t>
            </a:r>
            <a:endParaRPr/>
          </a:p>
        </p:txBody>
      </p:sp>
      <p:sp>
        <p:nvSpPr>
          <p:cNvPr id="3" name="Subtitle 2"/>
          <p:cNvSpPr>
            <a:spLocks noGrp="1"/>
          </p:cNvSpPr>
          <p:nvPr>
            <p:ph type="subTitle" idx="1"/>
          </p:nvPr>
        </p:nvSpPr>
        <p:spPr>
          <a:xfrm>
            <a:off x="4267201" y="5257800"/>
            <a:ext cx="7277224"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4368801" y="389966"/>
            <a:ext cx="7333129" cy="365125"/>
          </a:xfrm>
        </p:spPr>
        <p:txBody>
          <a:bodyPr/>
          <a:lstStyle>
            <a:lvl1pPr>
              <a:defRPr sz="2200" b="0" baseline="0">
                <a:solidFill>
                  <a:schemeClr val="bg1"/>
                </a:solidFill>
              </a:defRPr>
            </a:lvl1pPr>
          </a:lstStyle>
          <a:p>
            <a:pPr defTabSz="914400"/>
            <a:fld id="{70FAA508-F0CD-46EA-95FB-26B559A0B5D9}" type="datetimeFigureOut">
              <a:rPr lang="en-US" smtClean="0">
                <a:solidFill>
                  <a:prstClr val="white"/>
                </a:solidFill>
              </a:rPr>
              <a:pPr defTabSz="914400"/>
              <a:t>2/8/2019</a:t>
            </a:fld>
            <a:endParaRPr lang="en-US" dirty="0">
              <a:solidFill>
                <a:prstClr val="white"/>
              </a:solidFill>
            </a:endParaRPr>
          </a:p>
        </p:txBody>
      </p:sp>
      <p:sp>
        <p:nvSpPr>
          <p:cNvPr id="5" name="Footer Placeholder 4"/>
          <p:cNvSpPr>
            <a:spLocks noGrp="1"/>
          </p:cNvSpPr>
          <p:nvPr>
            <p:ph type="ftr" sz="quarter" idx="11"/>
          </p:nvPr>
        </p:nvSpPr>
        <p:spPr>
          <a:xfrm>
            <a:off x="4285130" y="6356351"/>
            <a:ext cx="6312149"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11020612"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solidFill>
                  <a:srgbClr val="242852">
                    <a:lumMod val="60000"/>
                    <a:lumOff val="40000"/>
                  </a:srgbClr>
                </a:solidFill>
              </a:rPr>
              <a:pPr/>
              <a:t>‹Nº›</a:t>
            </a:fld>
            <a:endParaRPr lang="en-US" dirty="0">
              <a:solidFill>
                <a:srgbClr val="242852">
                  <a:lumMod val="60000"/>
                  <a:lumOff val="40000"/>
                </a:srgbClr>
              </a:solidFill>
            </a:endParaRPr>
          </a:p>
        </p:txBody>
      </p:sp>
      <p:sp>
        <p:nvSpPr>
          <p:cNvPr id="9" name="Picture Placeholder 8"/>
          <p:cNvSpPr>
            <a:spLocks noGrp="1"/>
          </p:cNvSpPr>
          <p:nvPr>
            <p:ph type="pic" sz="quarter" idx="13"/>
          </p:nvPr>
        </p:nvSpPr>
        <p:spPr>
          <a:xfrm>
            <a:off x="4267201" y="2877671"/>
            <a:ext cx="7529156" cy="1280160"/>
          </a:xfrm>
        </p:spPr>
        <p:txBody>
          <a:bodyPr/>
          <a:lstStyle>
            <a:lvl1pPr>
              <a:buNone/>
              <a:defRPr/>
            </a:lvl1pPr>
          </a:lstStyle>
          <a:p>
            <a:r>
              <a:rPr lang="es-ES_tradnl" dirty="0"/>
              <a:t>Arrastre la imagen al marcador de posición o haga clic en el icono para agregar</a:t>
            </a:r>
            <a:endParaRPr dirty="0"/>
          </a:p>
        </p:txBody>
      </p:sp>
      <p:sp>
        <p:nvSpPr>
          <p:cNvPr id="10" name="Rectangle 9"/>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1148958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ítulo, objetos e imagen">
    <p:spTree>
      <p:nvGrpSpPr>
        <p:cNvPr id="1" name=""/>
        <p:cNvGrpSpPr/>
        <p:nvPr/>
      </p:nvGrpSpPr>
      <p:grpSpPr>
        <a:xfrm>
          <a:off x="0" y="0"/>
          <a:ext cx="0" cy="0"/>
          <a:chOff x="0" y="0"/>
          <a:chExt cx="0" cy="0"/>
        </a:xfrm>
      </p:grpSpPr>
      <p:sp>
        <p:nvSpPr>
          <p:cNvPr id="7" name="Rectangle 6"/>
          <p:cNvSpPr/>
          <p:nvPr/>
        </p:nvSpPr>
        <p:spPr>
          <a:xfrm>
            <a:off x="359833"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2904565" y="914400"/>
            <a:ext cx="8677836" cy="1143000"/>
          </a:xfrm>
        </p:spPr>
        <p:txBody>
          <a:bodyPr/>
          <a:lstStyle/>
          <a:p>
            <a:r>
              <a:rPr lang="es-ES_tradnl"/>
              <a:t>Clic para editar título</a:t>
            </a:r>
            <a:endParaRPr/>
          </a:p>
        </p:txBody>
      </p:sp>
      <p:sp>
        <p:nvSpPr>
          <p:cNvPr id="3" name="Content Placeholder 2"/>
          <p:cNvSpPr>
            <a:spLocks noGrp="1"/>
          </p:cNvSpPr>
          <p:nvPr>
            <p:ph idx="1"/>
          </p:nvPr>
        </p:nvSpPr>
        <p:spPr>
          <a:xfrm>
            <a:off x="2904565" y="2209801"/>
            <a:ext cx="8677836" cy="3916363"/>
          </a:xfrm>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a:xfrm>
            <a:off x="9616141" y="6356351"/>
            <a:ext cx="2336800"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a:xfrm>
            <a:off x="2904564" y="6356351"/>
            <a:ext cx="6569136"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442259" y="361017"/>
            <a:ext cx="675341" cy="365125"/>
          </a:xfrm>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Picture Placeholder 8"/>
          <p:cNvSpPr>
            <a:spLocks noGrp="1"/>
          </p:cNvSpPr>
          <p:nvPr>
            <p:ph type="pic" sz="quarter" idx="13"/>
          </p:nvPr>
        </p:nvSpPr>
        <p:spPr>
          <a:xfrm>
            <a:off x="359833" y="1976718"/>
            <a:ext cx="2194560" cy="4625788"/>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3902729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10345270" y="268288"/>
            <a:ext cx="1465431"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2946401" y="3429000"/>
            <a:ext cx="6621928" cy="1398494"/>
          </a:xfrm>
        </p:spPr>
        <p:txBody>
          <a:bodyPr anchor="b" anchorCtr="0"/>
          <a:lstStyle>
            <a:lvl1pPr algn="r">
              <a:defRPr sz="4600" b="0" cap="none" baseline="0"/>
            </a:lvl1pPr>
          </a:lstStyle>
          <a:p>
            <a:r>
              <a:rPr lang="es-ES_tradnl"/>
              <a:t>Clic para editar título</a:t>
            </a:r>
            <a:endParaRPr/>
          </a:p>
        </p:txBody>
      </p:sp>
      <p:sp>
        <p:nvSpPr>
          <p:cNvPr id="3" name="Text Placeholder 2"/>
          <p:cNvSpPr>
            <a:spLocks noGrp="1"/>
          </p:cNvSpPr>
          <p:nvPr>
            <p:ph type="body" idx="1"/>
          </p:nvPr>
        </p:nvSpPr>
        <p:spPr>
          <a:xfrm>
            <a:off x="2946401"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a:xfrm>
            <a:off x="7416800" y="6356351"/>
            <a:ext cx="2163483"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a:xfrm>
            <a:off x="233083" y="6356351"/>
            <a:ext cx="7082117"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1633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Sección con imagen">
    <p:spTree>
      <p:nvGrpSpPr>
        <p:cNvPr id="1" name=""/>
        <p:cNvGrpSpPr/>
        <p:nvPr/>
      </p:nvGrpSpPr>
      <p:grpSpPr>
        <a:xfrm>
          <a:off x="0" y="0"/>
          <a:ext cx="0" cy="0"/>
          <a:chOff x="0" y="0"/>
          <a:chExt cx="0" cy="0"/>
        </a:xfrm>
      </p:grpSpPr>
      <p:sp>
        <p:nvSpPr>
          <p:cNvPr id="7" name="Rectangle 6"/>
          <p:cNvSpPr/>
          <p:nvPr/>
        </p:nvSpPr>
        <p:spPr>
          <a:xfrm>
            <a:off x="359833" y="4773706"/>
            <a:ext cx="39624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4960472" y="3429001"/>
            <a:ext cx="6621928" cy="1398494"/>
          </a:xfrm>
        </p:spPr>
        <p:txBody>
          <a:bodyPr anchor="b" anchorCtr="0"/>
          <a:lstStyle>
            <a:lvl1pPr algn="r">
              <a:defRPr sz="4600" b="0" cap="none" baseline="0"/>
            </a:lvl1pPr>
          </a:lstStyle>
          <a:p>
            <a:r>
              <a:rPr lang="es-ES_tradnl"/>
              <a:t>Clic para editar título</a:t>
            </a:r>
            <a:endParaRPr/>
          </a:p>
        </p:txBody>
      </p:sp>
      <p:sp>
        <p:nvSpPr>
          <p:cNvPr id="3" name="Text Placeholder 2"/>
          <p:cNvSpPr>
            <a:spLocks noGrp="1"/>
          </p:cNvSpPr>
          <p:nvPr>
            <p:ph type="body" idx="1"/>
          </p:nvPr>
        </p:nvSpPr>
        <p:spPr>
          <a:xfrm>
            <a:off x="4960472"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6" name="Slide Number Placeholder 5"/>
          <p:cNvSpPr>
            <a:spLocks noGrp="1"/>
          </p:cNvSpPr>
          <p:nvPr>
            <p:ph type="sldNum" sz="quarter" idx="12"/>
          </p:nvPr>
        </p:nvSpPr>
        <p:spPr>
          <a:xfrm>
            <a:off x="468283" y="6104966"/>
            <a:ext cx="675341" cy="365125"/>
          </a:xfrm>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Picture Placeholder 8"/>
          <p:cNvSpPr>
            <a:spLocks noGrp="1"/>
          </p:cNvSpPr>
          <p:nvPr>
            <p:ph type="pic" sz="quarter" idx="13"/>
          </p:nvPr>
        </p:nvSpPr>
        <p:spPr>
          <a:xfrm>
            <a:off x="359832" y="268288"/>
            <a:ext cx="3962400" cy="4438650"/>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6799336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570992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8895152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0" name="Rectangle 9"/>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14400"/>
            <a:ext cx="9851136" cy="1143000"/>
          </a:xfrm>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609600"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609600"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5705855"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5705855"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8" name="Footer Placeholder 7"/>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9" name="Slide Number Placeholder 8"/>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3234033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2 objetos, superior e inferior">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609599" y="2214562"/>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609599" y="4224973"/>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2905155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3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0" name="Content Placeholder 2"/>
          <p:cNvSpPr>
            <a:spLocks noGrp="1"/>
          </p:cNvSpPr>
          <p:nvPr>
            <p:ph sz="half" idx="14"/>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4276291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4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1" name="Content Placeholder 2"/>
          <p:cNvSpPr>
            <a:spLocks noGrp="1"/>
          </p:cNvSpPr>
          <p:nvPr>
            <p:ph sz="half" idx="14"/>
          </p:nvPr>
        </p:nvSpPr>
        <p:spPr>
          <a:xfrm>
            <a:off x="60960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2" name="Content Placeholder 2"/>
          <p:cNvSpPr>
            <a:spLocks noGrp="1"/>
          </p:cNvSpPr>
          <p:nvPr>
            <p:ph sz="half" idx="15"/>
          </p:nvPr>
        </p:nvSpPr>
        <p:spPr>
          <a:xfrm>
            <a:off x="60960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2478242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6" name="Rectangle 5"/>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4" name="Footer Placeholder 3"/>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5" name="Slide Number Placeholder 4"/>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4009087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Date Placeholder 1"/>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3" name="Footer Placeholder 2"/>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4" name="Slide Number Placeholder 3"/>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35637793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s-ES_tradnl"/>
              <a:t>Clic para editar título</a:t>
            </a:r>
            <a:endParaRPr/>
          </a:p>
        </p:txBody>
      </p:sp>
      <p:sp>
        <p:nvSpPr>
          <p:cNvPr id="3" name="Content Placeholder 2"/>
          <p:cNvSpPr>
            <a:spLocks noGrp="1"/>
          </p:cNvSpPr>
          <p:nvPr>
            <p:ph idx="1"/>
          </p:nvPr>
        </p:nvSpPr>
        <p:spPr>
          <a:xfrm>
            <a:off x="6349403" y="990600"/>
            <a:ext cx="475488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7557600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Imagen con título">
    <p:spTree>
      <p:nvGrpSpPr>
        <p:cNvPr id="1" name=""/>
        <p:cNvGrpSpPr/>
        <p:nvPr/>
      </p:nvGrpSpPr>
      <p:grpSpPr>
        <a:xfrm>
          <a:off x="0" y="0"/>
          <a:ext cx="0" cy="0"/>
          <a:chOff x="0" y="0"/>
          <a:chExt cx="0" cy="0"/>
        </a:xfrm>
      </p:grpSpPr>
      <p:sp>
        <p:nvSpPr>
          <p:cNvPr id="8" name="Rectangle 7"/>
          <p:cNvSpPr/>
          <p:nvPr/>
        </p:nvSpPr>
        <p:spPr>
          <a:xfrm>
            <a:off x="6329081" y="268288"/>
            <a:ext cx="54864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s-ES_tradnl"/>
              <a:t>Clic para editar título</a:t>
            </a:r>
            <a:endParaRPr/>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a:xfrm>
            <a:off x="215153" y="6124015"/>
            <a:ext cx="2336800" cy="365125"/>
          </a:xfrm>
        </p:spPr>
        <p:txBody>
          <a:bodyPr/>
          <a:lstStyle>
            <a:lvl1pPr algn="l">
              <a:defRPr/>
            </a:lvl1p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a:xfrm>
            <a:off x="233083" y="6356351"/>
            <a:ext cx="5151717" cy="365125"/>
          </a:xfrm>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10" name="Picture Placeholder 9"/>
          <p:cNvSpPr>
            <a:spLocks noGrp="1"/>
          </p:cNvSpPr>
          <p:nvPr>
            <p:ph type="pic" sz="quarter" idx="13"/>
          </p:nvPr>
        </p:nvSpPr>
        <p:spPr>
          <a:xfrm>
            <a:off x="6347011" y="990600"/>
            <a:ext cx="5462016" cy="5611813"/>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22798525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Imagen encima del título">
    <p:spTree>
      <p:nvGrpSpPr>
        <p:cNvPr id="1" name=""/>
        <p:cNvGrpSpPr/>
        <p:nvPr/>
      </p:nvGrpSpPr>
      <p:grpSpPr>
        <a:xfrm>
          <a:off x="0" y="0"/>
          <a:ext cx="0" cy="0"/>
          <a:chOff x="0" y="0"/>
          <a:chExt cx="0" cy="0"/>
        </a:xfrm>
      </p:grpSpPr>
      <p:sp>
        <p:nvSpPr>
          <p:cNvPr id="8" name="Rectangle 7"/>
          <p:cNvSpPr/>
          <p:nvPr/>
        </p:nvSpPr>
        <p:spPr>
          <a:xfrm>
            <a:off x="9622367" y="268288"/>
            <a:ext cx="2185943"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359832" y="268288"/>
            <a:ext cx="9144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57AF16DE-A0D5-4438-950F-5B1E159C2C28}"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4724376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picTx" preserve="1">
  <p:cSld name="4 imágenes con título">
    <p:spTree>
      <p:nvGrpSpPr>
        <p:cNvPr id="1" name=""/>
        <p:cNvGrpSpPr/>
        <p:nvPr/>
      </p:nvGrpSpPr>
      <p:grpSpPr>
        <a:xfrm>
          <a:off x="0" y="0"/>
          <a:ext cx="0" cy="0"/>
          <a:chOff x="0" y="0"/>
          <a:chExt cx="0" cy="0"/>
        </a:xfrm>
      </p:grpSpPr>
      <p:sp>
        <p:nvSpPr>
          <p:cNvPr id="8" name="Rectangle 7"/>
          <p:cNvSpPr/>
          <p:nvPr/>
        </p:nvSpPr>
        <p:spPr>
          <a:xfrm>
            <a:off x="10847295" y="268288"/>
            <a:ext cx="961015"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359832" y="268288"/>
            <a:ext cx="4008968"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10" name="Picture Placeholder 2"/>
          <p:cNvSpPr>
            <a:spLocks noGrp="1"/>
          </p:cNvSpPr>
          <p:nvPr>
            <p:ph type="pic" idx="13"/>
          </p:nvPr>
        </p:nvSpPr>
        <p:spPr>
          <a:xfrm>
            <a:off x="4470400" y="268289"/>
            <a:ext cx="6269317"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11" name="Picture Placeholder 2"/>
          <p:cNvSpPr>
            <a:spLocks noGrp="1"/>
          </p:cNvSpPr>
          <p:nvPr>
            <p:ph type="pic" idx="14"/>
          </p:nvPr>
        </p:nvSpPr>
        <p:spPr>
          <a:xfrm>
            <a:off x="4470400"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12" name="Picture Placeholder 2"/>
          <p:cNvSpPr>
            <a:spLocks noGrp="1"/>
          </p:cNvSpPr>
          <p:nvPr>
            <p:ph type="pic" idx="15"/>
          </p:nvPr>
        </p:nvSpPr>
        <p:spPr>
          <a:xfrm>
            <a:off x="7667333"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18776782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320659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Vertical Title 1"/>
          <p:cNvSpPr>
            <a:spLocks noGrp="1"/>
          </p:cNvSpPr>
          <p:nvPr>
            <p:ph type="title" orient="vert"/>
          </p:nvPr>
        </p:nvSpPr>
        <p:spPr>
          <a:xfrm>
            <a:off x="10058399" y="1035425"/>
            <a:ext cx="1763060" cy="5090739"/>
          </a:xfrm>
        </p:spPr>
        <p:txBody>
          <a:bodyPr vert="eaVert" anchor="t" anchorCtr="0"/>
          <a:lstStyle/>
          <a:p>
            <a:r>
              <a:rPr lang="es-ES_tradnl"/>
              <a:t>Clic para editar título</a:t>
            </a:r>
            <a:endParaRPr/>
          </a:p>
        </p:txBody>
      </p:sp>
      <p:sp>
        <p:nvSpPr>
          <p:cNvPr id="3" name="Vertical Text Placeholder 2"/>
          <p:cNvSpPr>
            <a:spLocks noGrp="1"/>
          </p:cNvSpPr>
          <p:nvPr>
            <p:ph type="body" orient="vert" idx="1"/>
          </p:nvPr>
        </p:nvSpPr>
        <p:spPr>
          <a:xfrm>
            <a:off x="609600" y="1035425"/>
            <a:ext cx="8026400" cy="5109789"/>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5609614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11"/>
          </p:nvPr>
        </p:nvSpPr>
        <p:spPr/>
        <p:txBody>
          <a:bodyPr/>
          <a:lstStyle/>
          <a:p>
            <a:pPr defTabSz="914400"/>
            <a:endParaRPr lang="es-HN" dirty="0"/>
          </a:p>
        </p:txBody>
      </p:sp>
      <p:sp>
        <p:nvSpPr>
          <p:cNvPr id="6" name="Slide Number Placeholder 5"/>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586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11"/>
          </p:nvPr>
        </p:nvSpPr>
        <p:spPr/>
        <p:txBody>
          <a:bodyPr/>
          <a:lstStyle/>
          <a:p>
            <a:pPr defTabSz="914400"/>
            <a:endParaRPr lang="es-HN" dirty="0"/>
          </a:p>
        </p:txBody>
      </p:sp>
      <p:sp>
        <p:nvSpPr>
          <p:cNvPr id="6" name="Slide Number Placeholder 5"/>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27543914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11"/>
          </p:nvPr>
        </p:nvSpPr>
        <p:spPr/>
        <p:txBody>
          <a:bodyPr/>
          <a:lstStyle/>
          <a:p>
            <a:pPr defTabSz="914400"/>
            <a:endParaRPr lang="es-HN" dirty="0"/>
          </a:p>
        </p:txBody>
      </p:sp>
      <p:sp>
        <p:nvSpPr>
          <p:cNvPr id="6" name="Slide Number Placeholder 5"/>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6973961"/>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6" name="Footer Placeholder 5"/>
          <p:cNvSpPr>
            <a:spLocks noGrp="1"/>
          </p:cNvSpPr>
          <p:nvPr>
            <p:ph type="ftr" sz="quarter" idx="11"/>
          </p:nvPr>
        </p:nvSpPr>
        <p:spPr/>
        <p:txBody>
          <a:bodyPr/>
          <a:lstStyle/>
          <a:p>
            <a:pPr defTabSz="914400"/>
            <a:endParaRPr lang="es-HN" dirty="0"/>
          </a:p>
        </p:txBody>
      </p:sp>
      <p:sp>
        <p:nvSpPr>
          <p:cNvPr id="7" name="Slide Number Placeholder 6"/>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35751883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8" name="Footer Placeholder 7"/>
          <p:cNvSpPr>
            <a:spLocks noGrp="1"/>
          </p:cNvSpPr>
          <p:nvPr>
            <p:ph type="ftr" sz="quarter" idx="11"/>
          </p:nvPr>
        </p:nvSpPr>
        <p:spPr/>
        <p:txBody>
          <a:bodyPr/>
          <a:lstStyle/>
          <a:p>
            <a:pPr defTabSz="914400"/>
            <a:endParaRPr lang="es-HN" dirty="0"/>
          </a:p>
        </p:txBody>
      </p:sp>
      <p:sp>
        <p:nvSpPr>
          <p:cNvPr id="9" name="Slide Number Placeholder 8"/>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8334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4" name="Footer Placeholder 3"/>
          <p:cNvSpPr>
            <a:spLocks noGrp="1"/>
          </p:cNvSpPr>
          <p:nvPr>
            <p:ph type="ftr" sz="quarter" idx="11"/>
          </p:nvPr>
        </p:nvSpPr>
        <p:spPr/>
        <p:txBody>
          <a:bodyPr/>
          <a:lstStyle/>
          <a:p>
            <a:pPr defTabSz="914400"/>
            <a:endParaRPr lang="es-HN" dirty="0"/>
          </a:p>
        </p:txBody>
      </p:sp>
      <p:sp>
        <p:nvSpPr>
          <p:cNvPr id="5" name="Slide Number Placeholder 4"/>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25758040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3" name="Footer Placeholder 2"/>
          <p:cNvSpPr>
            <a:spLocks noGrp="1"/>
          </p:cNvSpPr>
          <p:nvPr>
            <p:ph type="ftr" sz="quarter" idx="11"/>
          </p:nvPr>
        </p:nvSpPr>
        <p:spPr/>
        <p:txBody>
          <a:bodyPr/>
          <a:lstStyle/>
          <a:p>
            <a:pPr defTabSz="914400"/>
            <a:endParaRPr lang="es-HN" dirty="0"/>
          </a:p>
        </p:txBody>
      </p:sp>
      <p:sp>
        <p:nvSpPr>
          <p:cNvPr id="4" name="Slide Number Placeholder 3"/>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13211712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6" name="Footer Placeholder 5"/>
          <p:cNvSpPr>
            <a:spLocks noGrp="1"/>
          </p:cNvSpPr>
          <p:nvPr>
            <p:ph type="ftr" sz="quarter" idx="11"/>
          </p:nvPr>
        </p:nvSpPr>
        <p:spPr/>
        <p:txBody>
          <a:bodyPr/>
          <a:lstStyle/>
          <a:p>
            <a:pPr defTabSz="914400"/>
            <a:endParaRPr lang="es-HN" dirty="0"/>
          </a:p>
        </p:txBody>
      </p:sp>
      <p:sp>
        <p:nvSpPr>
          <p:cNvPr id="7" name="Slide Number Placeholder 6"/>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7147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6" name="Footer Placeholder 5"/>
          <p:cNvSpPr>
            <a:spLocks noGrp="1"/>
          </p:cNvSpPr>
          <p:nvPr>
            <p:ph type="ftr" sz="quarter" idx="11"/>
          </p:nvPr>
        </p:nvSpPr>
        <p:spPr/>
        <p:txBody>
          <a:bodyPr/>
          <a:lstStyle/>
          <a:p>
            <a:pPr defTabSz="914400"/>
            <a:endParaRPr lang="es-HN" dirty="0"/>
          </a:p>
        </p:txBody>
      </p:sp>
      <p:sp>
        <p:nvSpPr>
          <p:cNvPr id="7" name="Slide Number Placeholder 6"/>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2802396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2/8/2019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11"/>
          </p:nvPr>
        </p:nvSpPr>
        <p:spPr/>
        <p:txBody>
          <a:bodyPr/>
          <a:lstStyle/>
          <a:p>
            <a:pPr defTabSz="914400"/>
            <a:endParaRPr lang="es-HN" dirty="0"/>
          </a:p>
        </p:txBody>
      </p:sp>
      <p:sp>
        <p:nvSpPr>
          <p:cNvPr id="6" name="Slide Number Placeholder 5"/>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17110765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11"/>
          </p:nvPr>
        </p:nvSpPr>
        <p:spPr/>
        <p:txBody>
          <a:bodyPr/>
          <a:lstStyle/>
          <a:p>
            <a:pPr defTabSz="914400"/>
            <a:endParaRPr lang="es-HN" dirty="0"/>
          </a:p>
        </p:txBody>
      </p:sp>
      <p:sp>
        <p:nvSpPr>
          <p:cNvPr id="6" name="Slide Number Placeholder 5"/>
          <p:cNvSpPr>
            <a:spLocks noGrp="1"/>
          </p:cNvSpPr>
          <p:nvPr>
            <p:ph type="sldNum" sz="quarter" idx="12"/>
          </p:nvPr>
        </p:nvSpPr>
        <p:spPr/>
        <p:txBody>
          <a:body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28984807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1" y="1"/>
            <a:ext cx="12187767"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7" name="Freeform 10"/>
            <p:cNvSpPr>
              <a:spLocks/>
            </p:cNvSpPr>
            <p:nvPr/>
          </p:nvSpPr>
          <p:spPr bwMode="hidden">
            <a:xfrm>
              <a:off x="0" y="0"/>
              <a:ext cx="5758" cy="1776"/>
            </a:xfrm>
            <a:custGeom>
              <a:avLst/>
              <a:gdLst>
                <a:gd name="T0" fmla="*/ 0 w 5740"/>
                <a:gd name="T1" fmla="*/ 0 h 1906"/>
                <a:gd name="T2" fmla="*/ 0 w 5740"/>
                <a:gd name="T3" fmla="*/ 1655 h 1906"/>
                <a:gd name="T4" fmla="*/ 5776 w 5740"/>
                <a:gd name="T5" fmla="*/ 1655 h 1906"/>
                <a:gd name="T6" fmla="*/ 5776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grpSp>
      <p:sp>
        <p:nvSpPr>
          <p:cNvPr id="123915" name="Rectangle 11"/>
          <p:cNvSpPr>
            <a:spLocks noGrp="1" noChangeArrowheads="1"/>
          </p:cNvSpPr>
          <p:nvPr>
            <p:ph type="ctrTitle" sz="quarter"/>
          </p:nvPr>
        </p:nvSpPr>
        <p:spPr>
          <a:xfrm>
            <a:off x="914400" y="1736726"/>
            <a:ext cx="10363200" cy="1920875"/>
          </a:xfrm>
        </p:spPr>
        <p:txBody>
          <a:bodyPr/>
          <a:lstStyle>
            <a:lvl1pPr>
              <a:defRPr sz="6000"/>
            </a:lvl1pPr>
          </a:lstStyle>
          <a:p>
            <a:r>
              <a:rPr lang="en-US"/>
              <a:t>Haga clic para cambiar el estilo de título	</a:t>
            </a:r>
          </a:p>
        </p:txBody>
      </p:sp>
      <p:sp>
        <p:nvSpPr>
          <p:cNvPr id="123916" name="Rectangle 12"/>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a:lvl1pPr>
          </a:lstStyle>
          <a:p>
            <a:r>
              <a:rPr lang="en-US"/>
              <a:t>Haga clic para modificar el estilo de subtítulo del patrón</a:t>
            </a:r>
          </a:p>
        </p:txBody>
      </p:sp>
      <p:sp>
        <p:nvSpPr>
          <p:cNvPr id="13" name="Rectangle 13"/>
          <p:cNvSpPr>
            <a:spLocks noGrp="1" noChangeArrowheads="1"/>
          </p:cNvSpPr>
          <p:nvPr>
            <p:ph type="dt" sz="quarter" idx="10"/>
          </p:nvPr>
        </p:nvSpPr>
        <p:spPr>
          <a:xfrm>
            <a:off x="609600" y="6248400"/>
            <a:ext cx="2844800" cy="476250"/>
          </a:xfrm>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14" name="Rectangle 14"/>
          <p:cNvSpPr>
            <a:spLocks noGrp="1" noChangeArrowheads="1"/>
          </p:cNvSpPr>
          <p:nvPr>
            <p:ph type="ftr" sz="quarter" idx="11"/>
          </p:nvPr>
        </p:nvSpPr>
        <p:spPr>
          <a:xfrm>
            <a:off x="4165600" y="6251575"/>
            <a:ext cx="3860800" cy="476250"/>
          </a:xfrm>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15" name="Rectangle 15"/>
          <p:cNvSpPr>
            <a:spLocks noGrp="1" noChangeArrowheads="1"/>
          </p:cNvSpPr>
          <p:nvPr>
            <p:ph type="sldNum" sz="quarter" idx="12"/>
          </p:nvPr>
        </p:nvSpPr>
        <p:spPr>
          <a:xfrm>
            <a:off x="8737600" y="6254750"/>
            <a:ext cx="2844800" cy="476250"/>
          </a:xfrm>
        </p:spPr>
        <p:txBody>
          <a:bodyPr/>
          <a:lstStyle>
            <a:lvl1pPr>
              <a:defRPr smtClean="0"/>
            </a:lvl1pPr>
          </a:lstStyle>
          <a:p>
            <a:pPr defTabSz="914400" fontAlgn="base">
              <a:spcBef>
                <a:spcPct val="0"/>
              </a:spcBef>
              <a:spcAft>
                <a:spcPct val="0"/>
              </a:spcAft>
              <a:defRPr/>
            </a:pPr>
            <a:fld id="{D4A3BF59-2DC7-4D11-82E0-8577FE6F4894}"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Tree>
    <p:extLst>
      <p:ext uri="{BB962C8B-B14F-4D97-AF65-F5344CB8AC3E}">
        <p14:creationId xmlns:p14="http://schemas.microsoft.com/office/powerpoint/2010/main" val="323735000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5"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80C9709C-C170-4D7D-AF05-6EA3872FA1A4}"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6"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74110908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5"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772A1084-81F1-41D3-8580-9E333F36C4DB}"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6"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223389571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6"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E4C5C7E3-A1BA-4CA8-8DA4-69FD42BFC9A4}"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7"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4180271254"/>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8"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F25F5783-E739-4DC3-A732-EECB12F83375}"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9"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3052854463"/>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4"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7DB80B48-FAC6-4F8B-9198-A0EA0F38A765}"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5"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1084136911"/>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3"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FABF7A78-05F2-45CD-882C-3307CCAEBC3A}"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4"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187424341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6"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1E5718FE-7E09-491F-BCC3-59F67167B887}"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7"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28248637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6"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1D46BCBA-F539-45A4-85A4-097DCDEEE20B}"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7"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3211095059"/>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5"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DD0EBFFA-0B64-49B4-864D-4FC734B547F8}"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6"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2598887845"/>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Rectangle 2"/>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
        <p:nvSpPr>
          <p:cNvPr id="5" name="Rectangle 3"/>
          <p:cNvSpPr>
            <a:spLocks noGrp="1" noChangeArrowheads="1"/>
          </p:cNvSpPr>
          <p:nvPr>
            <p:ph type="sldNum" sz="quarter" idx="11"/>
          </p:nvPr>
        </p:nvSpPr>
        <p:spPr>
          <a:ln/>
        </p:spPr>
        <p:txBody>
          <a:bodyPr/>
          <a:lstStyle>
            <a:lvl1pPr>
              <a:defRPr/>
            </a:lvl1pPr>
          </a:lstStyle>
          <a:p>
            <a:pPr defTabSz="914400" fontAlgn="base">
              <a:spcBef>
                <a:spcPct val="0"/>
              </a:spcBef>
              <a:spcAft>
                <a:spcPct val="0"/>
              </a:spcAft>
              <a:defRPr/>
            </a:pPr>
            <a:fld id="{9021A3F7-1D41-4E74-AFCD-06B08D0354E4}"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sp>
        <p:nvSpPr>
          <p:cNvPr id="6" name="Rectangle 14"/>
          <p:cNvSpPr>
            <a:spLocks noGrp="1" noChangeArrowheads="1"/>
          </p:cNvSpPr>
          <p:nvPr>
            <p:ph type="ftr" sz="quarter" idx="12"/>
          </p:nvPr>
        </p:nvSpPr>
        <p:spPr>
          <a:ln/>
        </p:spPr>
        <p:txBody>
          <a:bodyPr/>
          <a:lstStyle>
            <a:lvl1pPr>
              <a:defRPr/>
            </a:lvl1pPr>
          </a:lstStyle>
          <a:p>
            <a:pPr defTabSz="914400" fontAlgn="base">
              <a:spcBef>
                <a:spcPct val="0"/>
              </a:spcBef>
              <a:spcAft>
                <a:spcPct val="0"/>
              </a:spcAft>
              <a:defRPr/>
            </a:pPr>
            <a:endParaRPr lang="en-US" dirty="0">
              <a:solidFill>
                <a:srgbClr val="000514"/>
              </a:solidFill>
            </a:endParaRPr>
          </a:p>
        </p:txBody>
      </p:sp>
    </p:spTree>
    <p:extLst>
      <p:ext uri="{BB962C8B-B14F-4D97-AF65-F5344CB8AC3E}">
        <p14:creationId xmlns:p14="http://schemas.microsoft.com/office/powerpoint/2010/main" val="157996963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HN"/>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7278996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5829728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HN"/>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23708936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25499432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7" name="6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8" name="7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8975607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4" name="3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1851315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3" name="2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137393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HN"/>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14674548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HN"/>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HN"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1607374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42020660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HN"/>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50898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249271" y="268288"/>
            <a:ext cx="755904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8" name="Rectangle 7"/>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ctrTitle"/>
          </p:nvPr>
        </p:nvSpPr>
        <p:spPr>
          <a:xfrm>
            <a:off x="4267200" y="4208929"/>
            <a:ext cx="7278624"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4267200" y="5257800"/>
            <a:ext cx="7278624"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4368800" y="390526"/>
            <a:ext cx="7339584"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70FAA508-F0CD-46EA-95FB-26B559A0B5D9}" type="datetimeFigureOut">
              <a:rPr lang="en-US" smtClean="0">
                <a:solidFill>
                  <a:prstClr val="white"/>
                </a:solidFill>
              </a:rPr>
              <a:pPr/>
              <a:t>2/8/2019</a:t>
            </a:fld>
            <a:endParaRPr lang="en-US" dirty="0">
              <a:solidFill>
                <a:prstClr val="white"/>
              </a:solidFill>
            </a:endParaRPr>
          </a:p>
        </p:txBody>
      </p:sp>
      <p:sp>
        <p:nvSpPr>
          <p:cNvPr id="5" name="Footer Placeholder 4"/>
          <p:cNvSpPr>
            <a:spLocks noGrp="1"/>
          </p:cNvSpPr>
          <p:nvPr>
            <p:ph type="ftr" sz="quarter" idx="11"/>
          </p:nvPr>
        </p:nvSpPr>
        <p:spPr>
          <a:xfrm>
            <a:off x="4291584" y="6356351"/>
            <a:ext cx="6315456"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11008659"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4A822907-8A9D-4F6B-98F6-913902AD56B5}" type="slidenum">
              <a:rPr lang="en-US" smtClean="0">
                <a:solidFill>
                  <a:srgbClr val="242852">
                    <a:lumMod val="60000"/>
                    <a:lumOff val="40000"/>
                  </a:srgbClr>
                </a:solidFill>
              </a:rPr>
              <a:pPr/>
              <a:t>‹Nº›</a:t>
            </a:fld>
            <a:endParaRPr lang="en-US" dirty="0">
              <a:solidFill>
                <a:srgbClr val="242852">
                  <a:lumMod val="60000"/>
                  <a:lumOff val="40000"/>
                </a:srgbClr>
              </a:solidFill>
            </a:endParaRPr>
          </a:p>
        </p:txBody>
      </p:sp>
    </p:spTree>
    <p:extLst>
      <p:ext uri="{BB962C8B-B14F-4D97-AF65-F5344CB8AC3E}">
        <p14:creationId xmlns:p14="http://schemas.microsoft.com/office/powerpoint/2010/main" val="4448918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a:xfrm>
            <a:off x="9616141" y="6356351"/>
            <a:ext cx="2336800"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3602296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Diapositiva de título con imagen">
    <p:spTree>
      <p:nvGrpSpPr>
        <p:cNvPr id="1" name=""/>
        <p:cNvGrpSpPr/>
        <p:nvPr/>
      </p:nvGrpSpPr>
      <p:grpSpPr>
        <a:xfrm>
          <a:off x="0" y="0"/>
          <a:ext cx="0" cy="0"/>
          <a:chOff x="0" y="0"/>
          <a:chExt cx="0" cy="0"/>
        </a:xfrm>
      </p:grpSpPr>
      <p:sp>
        <p:nvSpPr>
          <p:cNvPr id="7" name="Rectangle 6"/>
          <p:cNvSpPr/>
          <p:nvPr/>
        </p:nvSpPr>
        <p:spPr>
          <a:xfrm>
            <a:off x="4249271" y="268288"/>
            <a:ext cx="755904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ctrTitle"/>
          </p:nvPr>
        </p:nvSpPr>
        <p:spPr>
          <a:xfrm>
            <a:off x="4267200" y="4171950"/>
            <a:ext cx="7277225" cy="1085850"/>
          </a:xfrm>
        </p:spPr>
        <p:txBody>
          <a:bodyPr>
            <a:normAutofit/>
          </a:bodyPr>
          <a:lstStyle>
            <a:lvl1pPr>
              <a:defRPr sz="4600"/>
            </a:lvl1pPr>
          </a:lstStyle>
          <a:p>
            <a:r>
              <a:rPr lang="es-ES_tradnl"/>
              <a:t>Clic para editar título</a:t>
            </a:r>
            <a:endParaRPr/>
          </a:p>
        </p:txBody>
      </p:sp>
      <p:sp>
        <p:nvSpPr>
          <p:cNvPr id="3" name="Subtitle 2"/>
          <p:cNvSpPr>
            <a:spLocks noGrp="1"/>
          </p:cNvSpPr>
          <p:nvPr>
            <p:ph type="subTitle" idx="1"/>
          </p:nvPr>
        </p:nvSpPr>
        <p:spPr>
          <a:xfrm>
            <a:off x="4267201" y="5257800"/>
            <a:ext cx="7277224"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4" name="Date Placeholder 3"/>
          <p:cNvSpPr>
            <a:spLocks noGrp="1"/>
          </p:cNvSpPr>
          <p:nvPr>
            <p:ph type="dt" sz="half" idx="10"/>
          </p:nvPr>
        </p:nvSpPr>
        <p:spPr>
          <a:xfrm>
            <a:off x="4368801" y="389966"/>
            <a:ext cx="7333129" cy="365125"/>
          </a:xfrm>
        </p:spPr>
        <p:txBody>
          <a:bodyPr/>
          <a:lstStyle>
            <a:lvl1pPr>
              <a:defRPr sz="2200" b="0" baseline="0">
                <a:solidFill>
                  <a:schemeClr val="bg1"/>
                </a:solidFill>
              </a:defRPr>
            </a:lvl1pPr>
          </a:lstStyle>
          <a:p>
            <a:pPr defTabSz="914400"/>
            <a:fld id="{70FAA508-F0CD-46EA-95FB-26B559A0B5D9}" type="datetimeFigureOut">
              <a:rPr lang="en-US" smtClean="0">
                <a:solidFill>
                  <a:prstClr val="white"/>
                </a:solidFill>
              </a:rPr>
              <a:pPr defTabSz="914400"/>
              <a:t>2/8/2019</a:t>
            </a:fld>
            <a:endParaRPr lang="en-US" dirty="0">
              <a:solidFill>
                <a:prstClr val="white"/>
              </a:solidFill>
            </a:endParaRPr>
          </a:p>
        </p:txBody>
      </p:sp>
      <p:sp>
        <p:nvSpPr>
          <p:cNvPr id="5" name="Footer Placeholder 4"/>
          <p:cNvSpPr>
            <a:spLocks noGrp="1"/>
          </p:cNvSpPr>
          <p:nvPr>
            <p:ph type="ftr" sz="quarter" idx="11"/>
          </p:nvPr>
        </p:nvSpPr>
        <p:spPr>
          <a:xfrm>
            <a:off x="4285130" y="6356351"/>
            <a:ext cx="6312149"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11020612" y="6356351"/>
            <a:ext cx="9144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solidFill>
                  <a:srgbClr val="242852">
                    <a:lumMod val="60000"/>
                    <a:lumOff val="40000"/>
                  </a:srgbClr>
                </a:solidFill>
              </a:rPr>
              <a:pPr/>
              <a:t>‹Nº›</a:t>
            </a:fld>
            <a:endParaRPr lang="en-US" dirty="0">
              <a:solidFill>
                <a:srgbClr val="242852">
                  <a:lumMod val="60000"/>
                  <a:lumOff val="40000"/>
                </a:srgbClr>
              </a:solidFill>
            </a:endParaRPr>
          </a:p>
        </p:txBody>
      </p:sp>
      <p:sp>
        <p:nvSpPr>
          <p:cNvPr id="9" name="Picture Placeholder 8"/>
          <p:cNvSpPr>
            <a:spLocks noGrp="1"/>
          </p:cNvSpPr>
          <p:nvPr>
            <p:ph type="pic" sz="quarter" idx="13"/>
          </p:nvPr>
        </p:nvSpPr>
        <p:spPr>
          <a:xfrm>
            <a:off x="4267201" y="2877671"/>
            <a:ext cx="7529156" cy="1280160"/>
          </a:xfrm>
        </p:spPr>
        <p:txBody>
          <a:bodyPr/>
          <a:lstStyle>
            <a:lvl1pPr>
              <a:buNone/>
              <a:defRPr/>
            </a:lvl1pPr>
          </a:lstStyle>
          <a:p>
            <a:r>
              <a:rPr lang="es-ES_tradnl" dirty="0"/>
              <a:t>Arrastre la imagen al marcador de posición o haga clic en el icono para agregar</a:t>
            </a:r>
            <a:endParaRPr dirty="0"/>
          </a:p>
        </p:txBody>
      </p:sp>
      <p:sp>
        <p:nvSpPr>
          <p:cNvPr id="10" name="Rectangle 9"/>
          <p:cNvSpPr/>
          <p:nvPr/>
        </p:nvSpPr>
        <p:spPr>
          <a:xfrm>
            <a:off x="358587" y="268289"/>
            <a:ext cx="24384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5441155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Título, objetos e imagen">
    <p:spTree>
      <p:nvGrpSpPr>
        <p:cNvPr id="1" name=""/>
        <p:cNvGrpSpPr/>
        <p:nvPr/>
      </p:nvGrpSpPr>
      <p:grpSpPr>
        <a:xfrm>
          <a:off x="0" y="0"/>
          <a:ext cx="0" cy="0"/>
          <a:chOff x="0" y="0"/>
          <a:chExt cx="0" cy="0"/>
        </a:xfrm>
      </p:grpSpPr>
      <p:sp>
        <p:nvSpPr>
          <p:cNvPr id="7" name="Rectangle 6"/>
          <p:cNvSpPr/>
          <p:nvPr/>
        </p:nvSpPr>
        <p:spPr>
          <a:xfrm>
            <a:off x="359833"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2904565" y="914400"/>
            <a:ext cx="8677836" cy="1143000"/>
          </a:xfrm>
        </p:spPr>
        <p:txBody>
          <a:bodyPr/>
          <a:lstStyle/>
          <a:p>
            <a:r>
              <a:rPr lang="es-ES_tradnl"/>
              <a:t>Clic para editar título</a:t>
            </a:r>
            <a:endParaRPr/>
          </a:p>
        </p:txBody>
      </p:sp>
      <p:sp>
        <p:nvSpPr>
          <p:cNvPr id="3" name="Content Placeholder 2"/>
          <p:cNvSpPr>
            <a:spLocks noGrp="1"/>
          </p:cNvSpPr>
          <p:nvPr>
            <p:ph idx="1"/>
          </p:nvPr>
        </p:nvSpPr>
        <p:spPr>
          <a:xfrm>
            <a:off x="2904565" y="2209801"/>
            <a:ext cx="8677836" cy="3916363"/>
          </a:xfrm>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a:xfrm>
            <a:off x="9616141" y="6356351"/>
            <a:ext cx="2336800"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a:xfrm>
            <a:off x="2904564" y="6356351"/>
            <a:ext cx="6569136"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a:xfrm>
            <a:off x="442259" y="361017"/>
            <a:ext cx="675341" cy="365125"/>
          </a:xfrm>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Picture Placeholder 8"/>
          <p:cNvSpPr>
            <a:spLocks noGrp="1"/>
          </p:cNvSpPr>
          <p:nvPr>
            <p:ph type="pic" sz="quarter" idx="13"/>
          </p:nvPr>
        </p:nvSpPr>
        <p:spPr>
          <a:xfrm>
            <a:off x="359833" y="1976718"/>
            <a:ext cx="2194560" cy="4625788"/>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265473554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10345270" y="268288"/>
            <a:ext cx="1465431"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2946401" y="3429000"/>
            <a:ext cx="6621928" cy="1398494"/>
          </a:xfrm>
        </p:spPr>
        <p:txBody>
          <a:bodyPr anchor="b" anchorCtr="0"/>
          <a:lstStyle>
            <a:lvl1pPr algn="r">
              <a:defRPr sz="4600" b="0" cap="none" baseline="0"/>
            </a:lvl1pPr>
          </a:lstStyle>
          <a:p>
            <a:r>
              <a:rPr lang="es-ES_tradnl"/>
              <a:t>Clic para editar título</a:t>
            </a:r>
            <a:endParaRPr/>
          </a:p>
        </p:txBody>
      </p:sp>
      <p:sp>
        <p:nvSpPr>
          <p:cNvPr id="3" name="Text Placeholder 2"/>
          <p:cNvSpPr>
            <a:spLocks noGrp="1"/>
          </p:cNvSpPr>
          <p:nvPr>
            <p:ph type="body" idx="1"/>
          </p:nvPr>
        </p:nvSpPr>
        <p:spPr>
          <a:xfrm>
            <a:off x="2946401"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a:xfrm>
            <a:off x="7416800" y="6356351"/>
            <a:ext cx="2163483" cy="365125"/>
          </a:xfrm>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a:xfrm>
            <a:off x="233083" y="6356351"/>
            <a:ext cx="7082117" cy="365125"/>
          </a:xfrm>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30396162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Sección con imagen">
    <p:spTree>
      <p:nvGrpSpPr>
        <p:cNvPr id="1" name=""/>
        <p:cNvGrpSpPr/>
        <p:nvPr/>
      </p:nvGrpSpPr>
      <p:grpSpPr>
        <a:xfrm>
          <a:off x="0" y="0"/>
          <a:ext cx="0" cy="0"/>
          <a:chOff x="0" y="0"/>
          <a:chExt cx="0" cy="0"/>
        </a:xfrm>
      </p:grpSpPr>
      <p:sp>
        <p:nvSpPr>
          <p:cNvPr id="7" name="Rectangle 6"/>
          <p:cNvSpPr/>
          <p:nvPr/>
        </p:nvSpPr>
        <p:spPr>
          <a:xfrm>
            <a:off x="359833" y="4773706"/>
            <a:ext cx="39624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4960472" y="3429001"/>
            <a:ext cx="6621928" cy="1398494"/>
          </a:xfrm>
        </p:spPr>
        <p:txBody>
          <a:bodyPr anchor="b" anchorCtr="0"/>
          <a:lstStyle>
            <a:lvl1pPr algn="r">
              <a:defRPr sz="4600" b="0" cap="none" baseline="0"/>
            </a:lvl1pPr>
          </a:lstStyle>
          <a:p>
            <a:r>
              <a:rPr lang="es-ES_tradnl"/>
              <a:t>Clic para editar título</a:t>
            </a:r>
            <a:endParaRPr/>
          </a:p>
        </p:txBody>
      </p:sp>
      <p:sp>
        <p:nvSpPr>
          <p:cNvPr id="3" name="Text Placeholder 2"/>
          <p:cNvSpPr>
            <a:spLocks noGrp="1"/>
          </p:cNvSpPr>
          <p:nvPr>
            <p:ph type="body" idx="1"/>
          </p:nvPr>
        </p:nvSpPr>
        <p:spPr>
          <a:xfrm>
            <a:off x="4960472" y="4824414"/>
            <a:ext cx="6621928"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6" name="Slide Number Placeholder 5"/>
          <p:cNvSpPr>
            <a:spLocks noGrp="1"/>
          </p:cNvSpPr>
          <p:nvPr>
            <p:ph type="sldNum" sz="quarter" idx="12"/>
          </p:nvPr>
        </p:nvSpPr>
        <p:spPr>
          <a:xfrm>
            <a:off x="468283" y="6104966"/>
            <a:ext cx="675341" cy="365125"/>
          </a:xfrm>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Picture Placeholder 8"/>
          <p:cNvSpPr>
            <a:spLocks noGrp="1"/>
          </p:cNvSpPr>
          <p:nvPr>
            <p:ph type="pic" sz="quarter" idx="13"/>
          </p:nvPr>
        </p:nvSpPr>
        <p:spPr>
          <a:xfrm>
            <a:off x="359832" y="268288"/>
            <a:ext cx="3962400" cy="4438650"/>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3502685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570992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9487006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10" name="Rectangle 9"/>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14400"/>
            <a:ext cx="9851136" cy="1143000"/>
          </a:xfrm>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609600"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609600"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5705855" y="2054132"/>
            <a:ext cx="475488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5705855" y="2689412"/>
            <a:ext cx="475488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8" name="Footer Placeholder 7"/>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9" name="Slide Number Placeholder 8"/>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618921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2 objetos, superior e inferior">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609599" y="2214562"/>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609599" y="4224973"/>
            <a:ext cx="9861551"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9151778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3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0" name="Content Placeholder 2"/>
          <p:cNvSpPr>
            <a:spLocks noGrp="1"/>
          </p:cNvSpPr>
          <p:nvPr>
            <p:ph sz="half" idx="14"/>
          </p:nvPr>
        </p:nvSpPr>
        <p:spPr>
          <a:xfrm>
            <a:off x="609600" y="2214563"/>
            <a:ext cx="475488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37205577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4 objetos">
    <p:spTree>
      <p:nvGrpSpPr>
        <p:cNvPr id="1" name=""/>
        <p:cNvGrpSpPr/>
        <p:nvPr/>
      </p:nvGrpSpPr>
      <p:grpSpPr>
        <a:xfrm>
          <a:off x="0" y="0"/>
          <a:ext cx="0" cy="0"/>
          <a:chOff x="0" y="0"/>
          <a:chExt cx="0" cy="0"/>
        </a:xfrm>
      </p:grpSpPr>
      <p:sp>
        <p:nvSpPr>
          <p:cNvPr id="8" name="Rectangle 7"/>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600" y="914400"/>
            <a:ext cx="9855201" cy="1143000"/>
          </a:xfrm>
        </p:spPr>
        <p:txBody>
          <a:bodyPr/>
          <a:lstStyle/>
          <a:p>
            <a:r>
              <a:rPr lang="es-ES_tradnl"/>
              <a:t>Clic para editar título</a:t>
            </a:r>
            <a:endParaRPr/>
          </a:p>
        </p:txBody>
      </p:sp>
      <p:sp>
        <p:nvSpPr>
          <p:cNvPr id="3" name="Content Placeholder 2"/>
          <p:cNvSpPr>
            <a:spLocks noGrp="1"/>
          </p:cNvSpPr>
          <p:nvPr>
            <p:ph sz="half" idx="1"/>
          </p:nvPr>
        </p:nvSpPr>
        <p:spPr>
          <a:xfrm>
            <a:off x="570992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9" name="Content Placeholder 2"/>
          <p:cNvSpPr>
            <a:spLocks noGrp="1"/>
          </p:cNvSpPr>
          <p:nvPr>
            <p:ph sz="half" idx="13"/>
          </p:nvPr>
        </p:nvSpPr>
        <p:spPr>
          <a:xfrm>
            <a:off x="570992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1" name="Content Placeholder 2"/>
          <p:cNvSpPr>
            <a:spLocks noGrp="1"/>
          </p:cNvSpPr>
          <p:nvPr>
            <p:ph sz="half" idx="14"/>
          </p:nvPr>
        </p:nvSpPr>
        <p:spPr>
          <a:xfrm>
            <a:off x="609600" y="2214562"/>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2" name="Content Placeholder 2"/>
          <p:cNvSpPr>
            <a:spLocks noGrp="1"/>
          </p:cNvSpPr>
          <p:nvPr>
            <p:ph sz="half" idx="15"/>
          </p:nvPr>
        </p:nvSpPr>
        <p:spPr>
          <a:xfrm>
            <a:off x="609600" y="4224973"/>
            <a:ext cx="475488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Tree>
    <p:extLst>
      <p:ext uri="{BB962C8B-B14F-4D97-AF65-F5344CB8AC3E}">
        <p14:creationId xmlns:p14="http://schemas.microsoft.com/office/powerpoint/2010/main" val="41215623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6" name="Rectangle 5"/>
          <p:cNvSpPr/>
          <p:nvPr/>
        </p:nvSpPr>
        <p:spPr>
          <a:xfrm>
            <a:off x="10865225" y="268288"/>
            <a:ext cx="957431"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4" name="Footer Placeholder 3"/>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5" name="Slide Number Placeholder 4"/>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22533944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Date Placeholder 1"/>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3" name="Footer Placeholder 2"/>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4" name="Slide Number Placeholder 3"/>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4985812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s-ES_tradnl"/>
              <a:t>Clic para editar título</a:t>
            </a:r>
            <a:endParaRPr/>
          </a:p>
        </p:txBody>
      </p:sp>
      <p:sp>
        <p:nvSpPr>
          <p:cNvPr id="3" name="Content Placeholder 2"/>
          <p:cNvSpPr>
            <a:spLocks noGrp="1"/>
          </p:cNvSpPr>
          <p:nvPr>
            <p:ph idx="1"/>
          </p:nvPr>
        </p:nvSpPr>
        <p:spPr>
          <a:xfrm>
            <a:off x="6349403" y="990600"/>
            <a:ext cx="475488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01243424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Imagen con título">
    <p:spTree>
      <p:nvGrpSpPr>
        <p:cNvPr id="1" name=""/>
        <p:cNvGrpSpPr/>
        <p:nvPr/>
      </p:nvGrpSpPr>
      <p:grpSpPr>
        <a:xfrm>
          <a:off x="0" y="0"/>
          <a:ext cx="0" cy="0"/>
          <a:chOff x="0" y="0"/>
          <a:chExt cx="0" cy="0"/>
        </a:xfrm>
      </p:grpSpPr>
      <p:sp>
        <p:nvSpPr>
          <p:cNvPr id="8" name="Rectangle 7"/>
          <p:cNvSpPr/>
          <p:nvPr/>
        </p:nvSpPr>
        <p:spPr>
          <a:xfrm>
            <a:off x="6329081" y="268288"/>
            <a:ext cx="54864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09599" y="995082"/>
            <a:ext cx="4754880" cy="1035424"/>
          </a:xfrm>
        </p:spPr>
        <p:txBody>
          <a:bodyPr anchor="b"/>
          <a:lstStyle>
            <a:lvl1pPr algn="l">
              <a:defRPr sz="2800" b="0"/>
            </a:lvl1pPr>
          </a:lstStyle>
          <a:p>
            <a:r>
              <a:rPr lang="es-ES_tradnl"/>
              <a:t>Clic para editar título</a:t>
            </a:r>
            <a:endParaRPr/>
          </a:p>
        </p:txBody>
      </p:sp>
      <p:sp>
        <p:nvSpPr>
          <p:cNvPr id="4" name="Text Placeholder 3"/>
          <p:cNvSpPr>
            <a:spLocks noGrp="1"/>
          </p:cNvSpPr>
          <p:nvPr>
            <p:ph type="body" sz="half" idx="2"/>
          </p:nvPr>
        </p:nvSpPr>
        <p:spPr>
          <a:xfrm>
            <a:off x="609599" y="2057401"/>
            <a:ext cx="475488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a:xfrm>
            <a:off x="215153" y="6124015"/>
            <a:ext cx="2336800" cy="365125"/>
          </a:xfrm>
        </p:spPr>
        <p:txBody>
          <a:bodyPr/>
          <a:lstStyle>
            <a:lvl1pPr algn="l">
              <a:defRPr/>
            </a:lvl1p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a:xfrm>
            <a:off x="233083" y="6356351"/>
            <a:ext cx="5151717" cy="365125"/>
          </a:xfrm>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10" name="Picture Placeholder 9"/>
          <p:cNvSpPr>
            <a:spLocks noGrp="1"/>
          </p:cNvSpPr>
          <p:nvPr>
            <p:ph type="pic" sz="quarter" idx="13"/>
          </p:nvPr>
        </p:nvSpPr>
        <p:spPr>
          <a:xfrm>
            <a:off x="6347011" y="990600"/>
            <a:ext cx="5462016" cy="5611813"/>
          </a:xfrm>
        </p:spPr>
        <p:txBody>
          <a:bodyPr/>
          <a:lstStyle>
            <a:lvl1pPr>
              <a:buNone/>
              <a:defRPr/>
            </a:lvl1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305718045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picTx" preserve="1">
  <p:cSld name="Imagen encima del título">
    <p:spTree>
      <p:nvGrpSpPr>
        <p:cNvPr id="1" name=""/>
        <p:cNvGrpSpPr/>
        <p:nvPr/>
      </p:nvGrpSpPr>
      <p:grpSpPr>
        <a:xfrm>
          <a:off x="0" y="0"/>
          <a:ext cx="0" cy="0"/>
          <a:chOff x="0" y="0"/>
          <a:chExt cx="0" cy="0"/>
        </a:xfrm>
      </p:grpSpPr>
      <p:sp>
        <p:nvSpPr>
          <p:cNvPr id="8" name="Rectangle 7"/>
          <p:cNvSpPr/>
          <p:nvPr/>
        </p:nvSpPr>
        <p:spPr>
          <a:xfrm>
            <a:off x="9622367" y="268288"/>
            <a:ext cx="2185943"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359832" y="268288"/>
            <a:ext cx="9144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57AF16DE-A0D5-4438-950F-5B1E159C2C28}"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927724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2/8/2019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4 imágenes con título">
    <p:spTree>
      <p:nvGrpSpPr>
        <p:cNvPr id="1" name=""/>
        <p:cNvGrpSpPr/>
        <p:nvPr/>
      </p:nvGrpSpPr>
      <p:grpSpPr>
        <a:xfrm>
          <a:off x="0" y="0"/>
          <a:ext cx="0" cy="0"/>
          <a:chOff x="0" y="0"/>
          <a:chExt cx="0" cy="0"/>
        </a:xfrm>
      </p:grpSpPr>
      <p:sp>
        <p:nvSpPr>
          <p:cNvPr id="8" name="Rectangle 7"/>
          <p:cNvSpPr/>
          <p:nvPr/>
        </p:nvSpPr>
        <p:spPr>
          <a:xfrm>
            <a:off x="10847295" y="268288"/>
            <a:ext cx="961015"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a:xfrm>
            <a:off x="611717" y="4267200"/>
            <a:ext cx="8636000" cy="566738"/>
          </a:xfrm>
        </p:spPr>
        <p:txBody>
          <a:bodyPr anchor="b"/>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359832" y="268288"/>
            <a:ext cx="4008968"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4" name="Text Placeholder 3"/>
          <p:cNvSpPr>
            <a:spLocks noGrp="1"/>
          </p:cNvSpPr>
          <p:nvPr>
            <p:ph type="body" sz="half" idx="2"/>
          </p:nvPr>
        </p:nvSpPr>
        <p:spPr>
          <a:xfrm>
            <a:off x="611717" y="4840942"/>
            <a:ext cx="8633883"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6" name="Footer Placeholder 5"/>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7" name="Slide Number Placeholder 6"/>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
        <p:nvSpPr>
          <p:cNvPr id="10" name="Picture Placeholder 2"/>
          <p:cNvSpPr>
            <a:spLocks noGrp="1"/>
          </p:cNvSpPr>
          <p:nvPr>
            <p:ph type="pic" idx="13"/>
          </p:nvPr>
        </p:nvSpPr>
        <p:spPr>
          <a:xfrm>
            <a:off x="4470400" y="268289"/>
            <a:ext cx="6269317"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11" name="Picture Placeholder 2"/>
          <p:cNvSpPr>
            <a:spLocks noGrp="1"/>
          </p:cNvSpPr>
          <p:nvPr>
            <p:ph type="pic" idx="14"/>
          </p:nvPr>
        </p:nvSpPr>
        <p:spPr>
          <a:xfrm>
            <a:off x="4470400"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
        <p:nvSpPr>
          <p:cNvPr id="12" name="Picture Placeholder 2"/>
          <p:cNvSpPr>
            <a:spLocks noGrp="1"/>
          </p:cNvSpPr>
          <p:nvPr>
            <p:ph type="pic" idx="15"/>
          </p:nvPr>
        </p:nvSpPr>
        <p:spPr>
          <a:xfrm>
            <a:off x="7667333" y="2131936"/>
            <a:ext cx="3072384"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a:t>
            </a:r>
            <a:endParaRPr dirty="0"/>
          </a:p>
        </p:txBody>
      </p:sp>
    </p:spTree>
    <p:extLst>
      <p:ext uri="{BB962C8B-B14F-4D97-AF65-F5344CB8AC3E}">
        <p14:creationId xmlns:p14="http://schemas.microsoft.com/office/powerpoint/2010/main" val="46196905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9616141" y="268288"/>
            <a:ext cx="219456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7193097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10865225" y="268288"/>
            <a:ext cx="957431"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2" name="Vertical Title 1"/>
          <p:cNvSpPr>
            <a:spLocks noGrp="1"/>
          </p:cNvSpPr>
          <p:nvPr>
            <p:ph type="title" orient="vert"/>
          </p:nvPr>
        </p:nvSpPr>
        <p:spPr>
          <a:xfrm>
            <a:off x="10058399" y="1035425"/>
            <a:ext cx="1763060" cy="5090739"/>
          </a:xfrm>
        </p:spPr>
        <p:txBody>
          <a:bodyPr vert="eaVert" anchor="t" anchorCtr="0"/>
          <a:lstStyle/>
          <a:p>
            <a:r>
              <a:rPr lang="es-ES_tradnl"/>
              <a:t>Clic para editar título</a:t>
            </a:r>
            <a:endParaRPr/>
          </a:p>
        </p:txBody>
      </p:sp>
      <p:sp>
        <p:nvSpPr>
          <p:cNvPr id="3" name="Vertical Text Placeholder 2"/>
          <p:cNvSpPr>
            <a:spLocks noGrp="1"/>
          </p:cNvSpPr>
          <p:nvPr>
            <p:ph type="body" orient="vert" idx="1"/>
          </p:nvPr>
        </p:nvSpPr>
        <p:spPr>
          <a:xfrm>
            <a:off x="609600" y="1035425"/>
            <a:ext cx="8026400" cy="5109789"/>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11"/>
          </p:nvPr>
        </p:nvSpPr>
        <p:spPr/>
        <p:txBody>
          <a:body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12"/>
          </p:nvPr>
        </p:nvSpPr>
        <p:spPr/>
        <p:txBody>
          <a:body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3392711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HN"/>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20050915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03070647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HN"/>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7840753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4806484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7" name="6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8" name="7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70855664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4" name="3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8977346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3" name="2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677911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2/8/2019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HN"/>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50415485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HN"/>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HN"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6" name="5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11090656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31098626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endParaRPr lang="es-HN"/>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10"/>
          </p:nvPr>
        </p:nvSpPr>
        <p:spPr/>
        <p:txBody>
          <a:body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11"/>
          </p:nvPr>
        </p:nvSpPr>
        <p:spPr/>
        <p:txBody>
          <a:body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52072784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1684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sp>
        <p:nvSpPr>
          <p:cNvPr id="43019" name="Rectangle 11"/>
          <p:cNvSpPr>
            <a:spLocks noGrp="1" noChangeArrowheads="1"/>
          </p:cNvSpPr>
          <p:nvPr>
            <p:ph type="ctrTitle"/>
          </p:nvPr>
        </p:nvSpPr>
        <p:spPr>
          <a:xfrm>
            <a:off x="2743200" y="1143000"/>
            <a:ext cx="8839200" cy="2209800"/>
          </a:xfrm>
        </p:spPr>
        <p:txBody>
          <a:bodyPr/>
          <a:lstStyle>
            <a:lvl1pPr>
              <a:defRPr sz="4800"/>
            </a:lvl1pPr>
          </a:lstStyle>
          <a:p>
            <a:pPr lvl="0"/>
            <a:r>
              <a:rPr lang="es-ES" noProof="0"/>
              <a:t>Haga clic para cambiar el estilo de título	</a:t>
            </a:r>
          </a:p>
        </p:txBody>
      </p:sp>
      <p:sp>
        <p:nvSpPr>
          <p:cNvPr id="43020" name="Rectangle 12"/>
          <p:cNvSpPr>
            <a:spLocks noGrp="1" noChangeArrowheads="1"/>
          </p:cNvSpPr>
          <p:nvPr>
            <p:ph type="subTitle" idx="1"/>
          </p:nvPr>
        </p:nvSpPr>
        <p:spPr>
          <a:xfrm>
            <a:off x="1828800" y="3962400"/>
            <a:ext cx="9144000" cy="1600200"/>
          </a:xfrm>
        </p:spPr>
        <p:txBody>
          <a:bodyPr anchor="ctr"/>
          <a:lstStyle>
            <a:lvl1pPr marL="0" indent="0" algn="ctr">
              <a:buFont typeface="Wingdings" pitchFamily="2" charset="2"/>
              <a:buNone/>
              <a:defRPr/>
            </a:lvl1pPr>
          </a:lstStyle>
          <a:p>
            <a:pPr lvl="0"/>
            <a:r>
              <a:rPr lang="es-ES" noProof="0"/>
              <a:t>Haga clic para modificar el estilo de subtítulo del patrón</a:t>
            </a:r>
          </a:p>
        </p:txBody>
      </p:sp>
      <p:sp>
        <p:nvSpPr>
          <p:cNvPr id="13" name="Rectangle 13"/>
          <p:cNvSpPr>
            <a:spLocks noGrp="1" noChangeArrowheads="1"/>
          </p:cNvSpPr>
          <p:nvPr>
            <p:ph type="dt" sz="half" idx="10"/>
          </p:nvPr>
        </p:nvSpPr>
        <p:spPr>
          <a:xfrm>
            <a:off x="1217084" y="6251575"/>
            <a:ext cx="2540000" cy="457200"/>
          </a:xfrm>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14" name="Rectangle 14"/>
          <p:cNvSpPr>
            <a:spLocks noGrp="1" noChangeArrowheads="1"/>
          </p:cNvSpPr>
          <p:nvPr>
            <p:ph type="ftr" sz="quarter" idx="11"/>
          </p:nvPr>
        </p:nvSpPr>
        <p:spPr>
          <a:xfrm>
            <a:off x="4472517" y="6248400"/>
            <a:ext cx="3860800" cy="457200"/>
          </a:xfrm>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15" name="Rectangle 15"/>
          <p:cNvSpPr>
            <a:spLocks noGrp="1" noChangeArrowheads="1"/>
          </p:cNvSpPr>
          <p:nvPr>
            <p:ph type="sldNum" sz="quarter" idx="12"/>
          </p:nvPr>
        </p:nvSpPr>
        <p:spPr/>
        <p:txBody>
          <a:bodyPr/>
          <a:lstStyle>
            <a:lvl1pPr>
              <a:defRPr/>
            </a:lvl1pPr>
          </a:lstStyle>
          <a:p>
            <a:pPr defTabSz="914400" fontAlgn="base">
              <a:spcBef>
                <a:spcPct val="0"/>
              </a:spcBef>
              <a:spcAft>
                <a:spcPct val="0"/>
              </a:spcAft>
            </a:pPr>
            <a:fld id="{E3B9C2C6-A99F-492A-9C66-593629151293}"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3753929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6A76DB36-3529-4A15-B585-9BE01FC8023D}"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381750270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HN"/>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2D6B817A-6109-4F03-A594-F6D05F0C68FE}"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6533674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2 Marcador de contenido"/>
          <p:cNvSpPr>
            <a:spLocks noGrp="1"/>
          </p:cNvSpPr>
          <p:nvPr>
            <p:ph sz="half" idx="1"/>
          </p:nvPr>
        </p:nvSpPr>
        <p:spPr>
          <a:xfrm>
            <a:off x="1219200" y="1600201"/>
            <a:ext cx="508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contenido"/>
          <p:cNvSpPr>
            <a:spLocks noGrp="1"/>
          </p:cNvSpPr>
          <p:nvPr>
            <p:ph sz="half" idx="2"/>
          </p:nvPr>
        </p:nvSpPr>
        <p:spPr>
          <a:xfrm>
            <a:off x="6502400" y="1600201"/>
            <a:ext cx="508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6"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7"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8EB0DF25-0679-4470-9AAC-E275AA045BD0}"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9587452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7"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8"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9"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D1B467A2-CACA-4DE5-B811-15A150451BAF}"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07943196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HN"/>
          </a:p>
        </p:txBody>
      </p:sp>
      <p:sp>
        <p:nvSpPr>
          <p:cNvPr id="3" name="Rectangle 9"/>
          <p:cNvSpPr>
            <a:spLocks noGrp="1" noChangeArrowheads="1"/>
          </p:cNvSpPr>
          <p:nvPr>
            <p:ph type="dt" sz="half" idx="10"/>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4" name="Rectangle 10"/>
          <p:cNvSpPr>
            <a:spLocks noGrp="1" noChangeArrowheads="1"/>
          </p:cNvSpPr>
          <p:nvPr>
            <p:ph type="ftr" sz="quarter" idx="11"/>
          </p:nvPr>
        </p:nvSpPr>
        <p:spPr>
          <a:ln/>
        </p:spPr>
        <p:txBody>
          <a:bodyPr/>
          <a:lstStyle>
            <a:lvl1pPr>
              <a:defRPr/>
            </a:lvl1pPr>
          </a:lstStyle>
          <a:p>
            <a:pPr defTabSz="914400" fontAlgn="base">
              <a:spcBef>
                <a:spcPct val="0"/>
              </a:spcBef>
              <a:spcAft>
                <a:spcPct val="0"/>
              </a:spcAft>
              <a:defRPr/>
            </a:pPr>
            <a:endParaRPr lang="es-ES" dirty="0">
              <a:solidFill>
                <a:srgbClr val="000000"/>
              </a:solidFill>
            </a:endParaRPr>
          </a:p>
        </p:txBody>
      </p:sp>
      <p:sp>
        <p:nvSpPr>
          <p:cNvPr id="5" name="Rectangle 11"/>
          <p:cNvSpPr>
            <a:spLocks noGrp="1" noChangeArrowheads="1"/>
          </p:cNvSpPr>
          <p:nvPr>
            <p:ph type="sldNum" sz="quarter" idx="12"/>
          </p:nvPr>
        </p:nvSpPr>
        <p:spPr>
          <a:ln/>
        </p:spPr>
        <p:txBody>
          <a:bodyPr/>
          <a:lstStyle>
            <a:lvl1pPr>
              <a:defRPr/>
            </a:lvl1pPr>
          </a:lstStyle>
          <a:p>
            <a:pPr defTabSz="914400" fontAlgn="base">
              <a:spcBef>
                <a:spcPct val="0"/>
              </a:spcBef>
              <a:spcAft>
                <a:spcPct val="0"/>
              </a:spcAft>
            </a:pPr>
            <a:fld id="{2987EF1C-DD21-4CF1-BC5F-4D80BC6F2AA5}"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Tree>
    <p:extLst>
      <p:ext uri="{BB962C8B-B14F-4D97-AF65-F5344CB8AC3E}">
        <p14:creationId xmlns:p14="http://schemas.microsoft.com/office/powerpoint/2010/main" val="150123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theme" Target="../theme/theme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theme" Target="../theme/theme6.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7.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8.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2.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theme" Target="../theme/theme9.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2/8/2019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914400"/>
            <a:ext cx="8677836" cy="1143000"/>
          </a:xfrm>
          <a:prstGeom prst="rect">
            <a:avLst/>
          </a:prstGeom>
        </p:spPr>
        <p:txBody>
          <a:bodyPr vert="horz" lIns="91440" tIns="45720" rIns="91440" bIns="45720" rtlCol="0" anchor="b" anchorCtr="0">
            <a:noAutofit/>
          </a:bodyPr>
          <a:lstStyle/>
          <a:p>
            <a:r>
              <a:rPr lang="es-ES_tradnl"/>
              <a:t>Clic para editar título</a:t>
            </a:r>
            <a:endParaRPr/>
          </a:p>
        </p:txBody>
      </p:sp>
      <p:sp>
        <p:nvSpPr>
          <p:cNvPr id="3" name="Text Placeholder 2"/>
          <p:cNvSpPr>
            <a:spLocks noGrp="1"/>
          </p:cNvSpPr>
          <p:nvPr>
            <p:ph type="body" idx="1"/>
          </p:nvPr>
        </p:nvSpPr>
        <p:spPr>
          <a:xfrm>
            <a:off x="609599" y="2209801"/>
            <a:ext cx="8677836" cy="39163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9598212" y="6356351"/>
            <a:ext cx="23368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3"/>
          </p:nvPr>
        </p:nvSpPr>
        <p:spPr>
          <a:xfrm>
            <a:off x="233083" y="6356351"/>
            <a:ext cx="8009467"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4"/>
          </p:nvPr>
        </p:nvSpPr>
        <p:spPr>
          <a:xfrm>
            <a:off x="11008659" y="361017"/>
            <a:ext cx="675341" cy="365125"/>
          </a:xfrm>
          <a:prstGeom prst="rect">
            <a:avLst/>
          </a:prstGeom>
        </p:spPr>
        <p:txBody>
          <a:bodyPr vert="horz" lIns="91440" tIns="45720" rIns="91440" bIns="45720" rtlCol="0" anchor="ctr"/>
          <a:lstStyle>
            <a:lvl1pPr algn="r">
              <a:defRPr sz="2200" b="1">
                <a:solidFill>
                  <a:schemeClr val="bg1"/>
                </a:solidFill>
              </a:defRPr>
            </a:lvl1p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285484478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pPr defTabSz="914400"/>
            <a:fld id="{2E602807-C1A9-44E0-B322-21CF807E18C5}" type="datetimeFigureOut">
              <a:rPr lang="es-HN" smtClean="0"/>
              <a:pPr defTabSz="914400"/>
              <a:t>8/2/2019</a:t>
            </a:fld>
            <a:endParaRPr lang="es-HN" dirty="0"/>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pPr defTabSz="914400"/>
            <a:endParaRPr lang="es-HN" dirty="0"/>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pPr defTabSz="914400"/>
            <a:fld id="{0F75EA3A-2CEE-4AF0-BFAC-5325960FFAEB}" type="slidenum">
              <a:rPr lang="es-HN" smtClean="0"/>
              <a:pPr defTabSz="914400"/>
              <a:t>‹Nº›</a:t>
            </a:fld>
            <a:endParaRPr lang="es-HN" dirty="0"/>
          </a:p>
        </p:txBody>
      </p:sp>
    </p:spTree>
    <p:extLst>
      <p:ext uri="{BB962C8B-B14F-4D97-AF65-F5344CB8AC3E}">
        <p14:creationId xmlns:p14="http://schemas.microsoft.com/office/powerpoint/2010/main" val="425423672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dt" sz="half" idx="2"/>
          </p:nvPr>
        </p:nvSpPr>
        <p:spPr bwMode="auto">
          <a:xfrm>
            <a:off x="609600" y="6251575"/>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endParaRPr lang="en-US" dirty="0">
              <a:solidFill>
                <a:srgbClr val="000514"/>
              </a:solidFill>
            </a:endParaRPr>
          </a:p>
        </p:txBody>
      </p:sp>
      <p:sp>
        <p:nvSpPr>
          <p:cNvPr id="122883" name="Rectangle 3"/>
          <p:cNvSpPr>
            <a:spLocks noGrp="1" noChangeArrowheads="1"/>
          </p:cNvSpPr>
          <p:nvPr>
            <p:ph type="sldNum" sz="quarter" idx="4"/>
          </p:nvPr>
        </p:nvSpPr>
        <p:spPr bwMode="auto">
          <a:xfrm>
            <a:off x="8737600" y="6248400"/>
            <a:ext cx="2844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panose="020B0604020202020204" pitchFamily="34" charset="0"/>
              </a:defRPr>
            </a:lvl1pPr>
          </a:lstStyle>
          <a:p>
            <a:pPr defTabSz="914400" fontAlgn="base">
              <a:spcBef>
                <a:spcPct val="0"/>
              </a:spcBef>
              <a:spcAft>
                <a:spcPct val="0"/>
              </a:spcAft>
              <a:defRPr/>
            </a:pPr>
            <a:fld id="{86602EFC-044C-4660-9EEE-2ED71AB5BB94}" type="slidenum">
              <a:rPr lang="en-US" altLang="es-HN" smtClean="0">
                <a:solidFill>
                  <a:srgbClr val="000514"/>
                </a:solidFill>
              </a:rPr>
              <a:pPr defTabSz="914400" fontAlgn="base">
                <a:spcBef>
                  <a:spcPct val="0"/>
                </a:spcBef>
                <a:spcAft>
                  <a:spcPct val="0"/>
                </a:spcAft>
                <a:defRPr/>
              </a:pPr>
              <a:t>‹Nº›</a:t>
            </a:fld>
            <a:endParaRPr lang="en-US" altLang="es-HN" dirty="0">
              <a:solidFill>
                <a:srgbClr val="000514"/>
              </a:solidFill>
            </a:endParaRPr>
          </a:p>
        </p:txBody>
      </p:sp>
      <p:grpSp>
        <p:nvGrpSpPr>
          <p:cNvPr id="1028" name="Group 4"/>
          <p:cNvGrpSpPr>
            <a:grpSpLocks/>
          </p:cNvGrpSpPr>
          <p:nvPr/>
        </p:nvGrpSpPr>
        <p:grpSpPr bwMode="auto">
          <a:xfrm>
            <a:off x="1" y="1"/>
            <a:ext cx="12187767"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122886"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22887"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22888"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22890"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grpSp>
        <p:sp>
          <p:nvSpPr>
            <p:cNvPr id="122891"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sp>
          <p:nvSpPr>
            <p:cNvPr id="1034" name="Freeform 12"/>
            <p:cNvSpPr>
              <a:spLocks/>
            </p:cNvSpPr>
            <p:nvPr/>
          </p:nvSpPr>
          <p:spPr bwMode="hidden">
            <a:xfrm>
              <a:off x="0" y="0"/>
              <a:ext cx="5758" cy="1776"/>
            </a:xfrm>
            <a:custGeom>
              <a:avLst/>
              <a:gdLst>
                <a:gd name="T0" fmla="*/ 0 w 5740"/>
                <a:gd name="T1" fmla="*/ 0 h 1906"/>
                <a:gd name="T2" fmla="*/ 0 w 5740"/>
                <a:gd name="T3" fmla="*/ 1655 h 1906"/>
                <a:gd name="T4" fmla="*/ 5776 w 5740"/>
                <a:gd name="T5" fmla="*/ 1655 h 1906"/>
                <a:gd name="T6" fmla="*/ 5776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514"/>
                </a:solidFill>
                <a:effectLst/>
                <a:uLnTx/>
                <a:uFillTx/>
                <a:latin typeface="Garamond" panose="02020404030301010803" pitchFamily="18" charset="0"/>
                <a:ea typeface="+mn-ea"/>
                <a:cs typeface="+mn-cs"/>
              </a:endParaRPr>
            </a:p>
          </p:txBody>
        </p:sp>
      </p:grpSp>
      <p:sp>
        <p:nvSpPr>
          <p:cNvPr id="122893" name="Rectangle 13"/>
          <p:cNvSpPr>
            <a:spLocks noGrp="1" noRot="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Haga clic para cambiar el estilo de título	</a:t>
            </a:r>
          </a:p>
        </p:txBody>
      </p:sp>
      <p:sp>
        <p:nvSpPr>
          <p:cNvPr id="122894" name="Rectangle 14"/>
          <p:cNvSpPr>
            <a:spLocks noGrp="1" noChangeArrowheads="1"/>
          </p:cNvSpPr>
          <p:nvPr>
            <p:ph type="ftr" sz="quarter" idx="3"/>
          </p:nvPr>
        </p:nvSpPr>
        <p:spPr bwMode="auto">
          <a:xfrm>
            <a:off x="4165600" y="6248400"/>
            <a:ext cx="38608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endParaRPr lang="en-US" dirty="0">
              <a:solidFill>
                <a:srgbClr val="000514"/>
              </a:solidFill>
            </a:endParaRPr>
          </a:p>
        </p:txBody>
      </p:sp>
      <p:sp>
        <p:nvSpPr>
          <p:cNvPr id="122895" name="Rectangle 15"/>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Haga clic para modificar el estilo de texto del patrón</a:t>
            </a:r>
          </a:p>
          <a:p>
            <a:pPr lvl="1"/>
            <a:r>
              <a:rPr lang="en-US"/>
              <a:t>Segundo nivel</a:t>
            </a:r>
          </a:p>
          <a:p>
            <a:pPr lvl="2"/>
            <a:r>
              <a:rPr lang="en-US"/>
              <a:t>Tercer nivel</a:t>
            </a:r>
          </a:p>
          <a:p>
            <a:pPr lvl="3"/>
            <a:r>
              <a:rPr lang="en-US"/>
              <a:t>Cuarto nivel</a:t>
            </a:r>
          </a:p>
          <a:p>
            <a:pPr lvl="4"/>
            <a:r>
              <a:rPr lang="en-US"/>
              <a:t>Quinto nivel</a:t>
            </a:r>
          </a:p>
        </p:txBody>
      </p:sp>
    </p:spTree>
    <p:extLst>
      <p:ext uri="{BB962C8B-B14F-4D97-AF65-F5344CB8AC3E}">
        <p14:creationId xmlns:p14="http://schemas.microsoft.com/office/powerpoint/2010/main" val="348416454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anose="05000000000000000000"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46305252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914400"/>
            <a:ext cx="8677836" cy="1143000"/>
          </a:xfrm>
          <a:prstGeom prst="rect">
            <a:avLst/>
          </a:prstGeom>
        </p:spPr>
        <p:txBody>
          <a:bodyPr vert="horz" lIns="91440" tIns="45720" rIns="91440" bIns="45720" rtlCol="0" anchor="b" anchorCtr="0">
            <a:noAutofit/>
          </a:bodyPr>
          <a:lstStyle/>
          <a:p>
            <a:r>
              <a:rPr lang="es-ES_tradnl"/>
              <a:t>Clic para editar título</a:t>
            </a:r>
            <a:endParaRPr/>
          </a:p>
        </p:txBody>
      </p:sp>
      <p:sp>
        <p:nvSpPr>
          <p:cNvPr id="3" name="Text Placeholder 2"/>
          <p:cNvSpPr>
            <a:spLocks noGrp="1"/>
          </p:cNvSpPr>
          <p:nvPr>
            <p:ph type="body" idx="1"/>
          </p:nvPr>
        </p:nvSpPr>
        <p:spPr>
          <a:xfrm>
            <a:off x="609599" y="2209801"/>
            <a:ext cx="8677836" cy="39163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9598212" y="6356351"/>
            <a:ext cx="23368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pPr defTabSz="914400"/>
            <a:fld id="{70FAA508-F0CD-46EA-95FB-26B559A0B5D9}" type="datetimeFigureOut">
              <a:rPr lang="en-US" smtClean="0">
                <a:solidFill>
                  <a:srgbClr val="242852">
                    <a:lumMod val="60000"/>
                    <a:lumOff val="40000"/>
                  </a:srgbClr>
                </a:solidFill>
              </a:rPr>
              <a:pPr defTabSz="914400"/>
              <a:t>2/8/2019</a:t>
            </a:fld>
            <a:endParaRPr lang="en-US" dirty="0">
              <a:solidFill>
                <a:srgbClr val="242852">
                  <a:lumMod val="60000"/>
                  <a:lumOff val="40000"/>
                </a:srgbClr>
              </a:solidFill>
            </a:endParaRPr>
          </a:p>
        </p:txBody>
      </p:sp>
      <p:sp>
        <p:nvSpPr>
          <p:cNvPr id="5" name="Footer Placeholder 4"/>
          <p:cNvSpPr>
            <a:spLocks noGrp="1"/>
          </p:cNvSpPr>
          <p:nvPr>
            <p:ph type="ftr" sz="quarter" idx="3"/>
          </p:nvPr>
        </p:nvSpPr>
        <p:spPr>
          <a:xfrm>
            <a:off x="233083" y="6356351"/>
            <a:ext cx="8009467"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pPr defTabSz="914400"/>
            <a:endParaRPr lang="en-US" dirty="0">
              <a:solidFill>
                <a:srgbClr val="242852">
                  <a:lumMod val="60000"/>
                  <a:lumOff val="40000"/>
                </a:srgbClr>
              </a:solidFill>
            </a:endParaRPr>
          </a:p>
        </p:txBody>
      </p:sp>
      <p:sp>
        <p:nvSpPr>
          <p:cNvPr id="6" name="Slide Number Placeholder 5"/>
          <p:cNvSpPr>
            <a:spLocks noGrp="1"/>
          </p:cNvSpPr>
          <p:nvPr>
            <p:ph type="sldNum" sz="quarter" idx="4"/>
          </p:nvPr>
        </p:nvSpPr>
        <p:spPr>
          <a:xfrm>
            <a:off x="11008659" y="361017"/>
            <a:ext cx="675341" cy="365125"/>
          </a:xfrm>
          <a:prstGeom prst="rect">
            <a:avLst/>
          </a:prstGeom>
        </p:spPr>
        <p:txBody>
          <a:bodyPr vert="horz" lIns="91440" tIns="45720" rIns="91440" bIns="45720" rtlCol="0" anchor="ctr"/>
          <a:lstStyle>
            <a:lvl1pPr algn="r">
              <a:defRPr sz="2200" b="1">
                <a:solidFill>
                  <a:schemeClr val="bg1"/>
                </a:solidFill>
              </a:defRPr>
            </a:lvl1pPr>
          </a:lstStyle>
          <a:p>
            <a:pPr defTabSz="914400"/>
            <a:fld id="{4A822907-8A9D-4F6B-98F6-913902AD56B5}" type="slidenum">
              <a:rPr lang="en-US" smtClean="0">
                <a:solidFill>
                  <a:prstClr val="white"/>
                </a:solidFill>
              </a:rPr>
              <a:pPr defTabSz="914400"/>
              <a:t>‹Nº›</a:t>
            </a:fld>
            <a:endParaRPr lang="en-US" dirty="0">
              <a:solidFill>
                <a:prstClr val="white"/>
              </a:solidFill>
            </a:endParaRPr>
          </a:p>
        </p:txBody>
      </p:sp>
    </p:spTree>
    <p:extLst>
      <p:ext uri="{BB962C8B-B14F-4D97-AF65-F5344CB8AC3E}">
        <p14:creationId xmlns:p14="http://schemas.microsoft.com/office/powerpoint/2010/main" val="1223923385"/>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s-HN"/>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HN"/>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93ABF9C-04AD-4A9F-AE95-8D2AEE0C147B}" type="datetimeFigureOut">
              <a:rPr lang="es-HN" smtClean="0">
                <a:solidFill>
                  <a:prstClr val="black">
                    <a:tint val="75000"/>
                  </a:prstClr>
                </a:solidFill>
              </a:rPr>
              <a:pPr defTabSz="914400"/>
              <a:t>8/2/2019</a:t>
            </a:fld>
            <a:endParaRPr lang="es-HN" dirty="0">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s-HN" dirty="0">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6981E41-B421-4207-A146-FFD1655CCF89}" type="slidenum">
              <a:rPr lang="es-HN" smtClean="0">
                <a:solidFill>
                  <a:prstClr val="black">
                    <a:tint val="75000"/>
                  </a:prstClr>
                </a:solidFill>
              </a:rPr>
              <a:pPr defTabSz="914400"/>
              <a:t>‹Nº›</a:t>
            </a:fld>
            <a:endParaRPr lang="es-HN" dirty="0">
              <a:solidFill>
                <a:prstClr val="black">
                  <a:tint val="75000"/>
                </a:prstClr>
              </a:solidFill>
            </a:endParaRPr>
          </a:p>
        </p:txBody>
      </p:sp>
    </p:spTree>
    <p:extLst>
      <p:ext uri="{BB962C8B-B14F-4D97-AF65-F5344CB8AC3E}">
        <p14:creationId xmlns:p14="http://schemas.microsoft.com/office/powerpoint/2010/main" val="3801905672"/>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1582400" cy="4876800"/>
            <a:chOff x="0" y="0"/>
            <a:chExt cx="5472" cy="3072"/>
          </a:xfrm>
        </p:grpSpPr>
        <p:sp>
          <p:nvSpPr>
            <p:cNvPr id="103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grpSp>
          <p:nvGrpSpPr>
            <p:cNvPr id="1034" name="Group 4"/>
            <p:cNvGrpSpPr>
              <a:grpSpLocks/>
            </p:cNvGrpSpPr>
            <p:nvPr/>
          </p:nvGrpSpPr>
          <p:grpSpPr bwMode="auto">
            <a:xfrm>
              <a:off x="240" y="893"/>
              <a:ext cx="5232" cy="115"/>
              <a:chOff x="240" y="893"/>
              <a:chExt cx="5232" cy="115"/>
            </a:xfrm>
          </p:grpSpPr>
          <p:sp>
            <p:nvSpPr>
              <p:cNvPr id="103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03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sp>
        <p:nvSpPr>
          <p:cNvPr id="1027" name="Rectangle 7"/>
          <p:cNvSpPr>
            <a:spLocks noGrp="1" noChangeArrowheads="1"/>
          </p:cNvSpPr>
          <p:nvPr>
            <p:ph type="title"/>
          </p:nvPr>
        </p:nvSpPr>
        <p:spPr bwMode="auto">
          <a:xfrm>
            <a:off x="1219200" y="277813"/>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HN"/>
              <a:t>Haga clic para cambiar el estilo de título	</a:t>
            </a:r>
          </a:p>
        </p:txBody>
      </p:sp>
      <p:sp>
        <p:nvSpPr>
          <p:cNvPr id="1028" name="Rectangle 8"/>
          <p:cNvSpPr>
            <a:spLocks noGrp="1" noChangeArrowheads="1"/>
          </p:cNvSpPr>
          <p:nvPr>
            <p:ph type="body" idx="1"/>
          </p:nvPr>
        </p:nvSpPr>
        <p:spPr bwMode="auto">
          <a:xfrm>
            <a:off x="1219200" y="1600201"/>
            <a:ext cx="103632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HN"/>
              <a:t>Haga clic para modificar el estilo de texto del patrón</a:t>
            </a:r>
          </a:p>
          <a:p>
            <a:pPr lvl="1"/>
            <a:r>
              <a:rPr lang="es-ES" altLang="es-HN"/>
              <a:t>Segundo nivel</a:t>
            </a:r>
          </a:p>
          <a:p>
            <a:pPr lvl="2"/>
            <a:r>
              <a:rPr lang="es-ES" altLang="es-HN"/>
              <a:t>Tercer nivel</a:t>
            </a:r>
          </a:p>
          <a:p>
            <a:pPr lvl="3"/>
            <a:r>
              <a:rPr lang="es-ES" altLang="es-HN"/>
              <a:t>Cuarto nivel</a:t>
            </a:r>
          </a:p>
          <a:p>
            <a:pPr lvl="4"/>
            <a:r>
              <a:rPr lang="es-ES" altLang="es-HN"/>
              <a:t>Quinto nivel</a:t>
            </a:r>
          </a:p>
        </p:txBody>
      </p:sp>
      <p:sp>
        <p:nvSpPr>
          <p:cNvPr id="41993" name="Rectangle 9"/>
          <p:cNvSpPr>
            <a:spLocks noGrp="1" noChangeArrowheads="1"/>
          </p:cNvSpPr>
          <p:nvPr>
            <p:ph type="dt" sz="half" idx="2"/>
          </p:nvPr>
        </p:nvSpPr>
        <p:spPr bwMode="auto">
          <a:xfrm>
            <a:off x="1219200" y="6251575"/>
            <a:ext cx="2641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000">
                <a:latin typeface="Arial" charset="0"/>
              </a:defRPr>
            </a:lvl1pPr>
          </a:lstStyle>
          <a:p>
            <a:pPr defTabSz="914400" fontAlgn="base">
              <a:spcBef>
                <a:spcPct val="0"/>
              </a:spcBef>
              <a:spcAft>
                <a:spcPct val="0"/>
              </a:spcAft>
              <a:defRPr/>
            </a:pPr>
            <a:endParaRPr lang="es-ES" dirty="0">
              <a:solidFill>
                <a:srgbClr val="000000"/>
              </a:solidFill>
            </a:endParaRPr>
          </a:p>
        </p:txBody>
      </p:sp>
      <p:sp>
        <p:nvSpPr>
          <p:cNvPr id="41994" name="Rectangle 10"/>
          <p:cNvSpPr>
            <a:spLocks noGrp="1" noChangeArrowheads="1"/>
          </p:cNvSpPr>
          <p:nvPr>
            <p:ph type="ftr" sz="quarter" idx="3"/>
          </p:nvPr>
        </p:nvSpPr>
        <p:spPr bwMode="auto">
          <a:xfrm>
            <a:off x="4470400" y="6248400"/>
            <a:ext cx="39624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defTabSz="914400" fontAlgn="base">
              <a:spcBef>
                <a:spcPct val="0"/>
              </a:spcBef>
              <a:spcAft>
                <a:spcPct val="0"/>
              </a:spcAft>
              <a:defRPr/>
            </a:pPr>
            <a:endParaRPr lang="es-ES" dirty="0">
              <a:solidFill>
                <a:srgbClr val="000000"/>
              </a:solidFill>
            </a:endParaRPr>
          </a:p>
        </p:txBody>
      </p:sp>
      <p:sp>
        <p:nvSpPr>
          <p:cNvPr id="41995" name="Rectangle 11"/>
          <p:cNvSpPr>
            <a:spLocks noGrp="1" noChangeArrowheads="1"/>
          </p:cNvSpPr>
          <p:nvPr>
            <p:ph type="sldNum" sz="quarter" idx="4"/>
          </p:nvPr>
        </p:nvSpPr>
        <p:spPr bwMode="auto">
          <a:xfrm>
            <a:off x="90424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lvl1pPr>
          </a:lstStyle>
          <a:p>
            <a:pPr defTabSz="914400" fontAlgn="base">
              <a:spcBef>
                <a:spcPct val="0"/>
              </a:spcBef>
              <a:spcAft>
                <a:spcPct val="0"/>
              </a:spcAft>
            </a:pPr>
            <a:fld id="{42C31133-D62E-45DE-8D0B-A5E3E806DDD1}"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
        <p:nvSpPr>
          <p:cNvPr id="1032" name="Line 12"/>
          <p:cNvSpPr>
            <a:spLocks noChangeShapeType="1"/>
          </p:cNvSpPr>
          <p:nvPr/>
        </p:nvSpPr>
        <p:spPr bwMode="auto">
          <a:xfrm>
            <a:off x="0" y="4876800"/>
            <a:ext cx="812800" cy="0"/>
          </a:xfrm>
          <a:prstGeom prst="line">
            <a:avLst/>
          </a:prstGeom>
          <a:noFill/>
          <a:ln w="444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366466134"/>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anose="05000000000000000000"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anose="05000000000000000000"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1582400" cy="4876800"/>
            <a:chOff x="0" y="0"/>
            <a:chExt cx="5472" cy="3072"/>
          </a:xfrm>
        </p:grpSpPr>
        <p:sp>
          <p:nvSpPr>
            <p:cNvPr id="103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grpSp>
          <p:nvGrpSpPr>
            <p:cNvPr id="1034" name="Group 4"/>
            <p:cNvGrpSpPr>
              <a:grpSpLocks/>
            </p:cNvGrpSpPr>
            <p:nvPr/>
          </p:nvGrpSpPr>
          <p:grpSpPr bwMode="auto">
            <a:xfrm>
              <a:off x="240" y="893"/>
              <a:ext cx="5232" cy="115"/>
              <a:chOff x="240" y="893"/>
              <a:chExt cx="5232" cy="115"/>
            </a:xfrm>
          </p:grpSpPr>
          <p:sp>
            <p:nvSpPr>
              <p:cNvPr id="103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HN" sz="24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03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sp>
        <p:nvSpPr>
          <p:cNvPr id="1027" name="Rectangle 7"/>
          <p:cNvSpPr>
            <a:spLocks noGrp="1" noChangeArrowheads="1"/>
          </p:cNvSpPr>
          <p:nvPr>
            <p:ph type="title"/>
          </p:nvPr>
        </p:nvSpPr>
        <p:spPr bwMode="auto">
          <a:xfrm>
            <a:off x="1219200" y="277813"/>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HN"/>
              <a:t>Haga clic para cambiar el estilo de título	</a:t>
            </a:r>
          </a:p>
        </p:txBody>
      </p:sp>
      <p:sp>
        <p:nvSpPr>
          <p:cNvPr id="1028" name="Rectangle 8"/>
          <p:cNvSpPr>
            <a:spLocks noGrp="1" noChangeArrowheads="1"/>
          </p:cNvSpPr>
          <p:nvPr>
            <p:ph type="body" idx="1"/>
          </p:nvPr>
        </p:nvSpPr>
        <p:spPr bwMode="auto">
          <a:xfrm>
            <a:off x="1219200" y="1600201"/>
            <a:ext cx="103632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HN"/>
              <a:t>Haga clic para modificar el estilo de texto del patrón</a:t>
            </a:r>
          </a:p>
          <a:p>
            <a:pPr lvl="1"/>
            <a:r>
              <a:rPr lang="es-ES" altLang="es-HN"/>
              <a:t>Segundo nivel</a:t>
            </a:r>
          </a:p>
          <a:p>
            <a:pPr lvl="2"/>
            <a:r>
              <a:rPr lang="es-ES" altLang="es-HN"/>
              <a:t>Tercer nivel</a:t>
            </a:r>
          </a:p>
          <a:p>
            <a:pPr lvl="3"/>
            <a:r>
              <a:rPr lang="es-ES" altLang="es-HN"/>
              <a:t>Cuarto nivel</a:t>
            </a:r>
          </a:p>
          <a:p>
            <a:pPr lvl="4"/>
            <a:r>
              <a:rPr lang="es-ES" altLang="es-HN"/>
              <a:t>Quinto nivel</a:t>
            </a:r>
          </a:p>
        </p:txBody>
      </p:sp>
      <p:sp>
        <p:nvSpPr>
          <p:cNvPr id="41993" name="Rectangle 9"/>
          <p:cNvSpPr>
            <a:spLocks noGrp="1" noChangeArrowheads="1"/>
          </p:cNvSpPr>
          <p:nvPr>
            <p:ph type="dt" sz="half" idx="2"/>
          </p:nvPr>
        </p:nvSpPr>
        <p:spPr bwMode="auto">
          <a:xfrm>
            <a:off x="1219200" y="6251575"/>
            <a:ext cx="2641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000">
                <a:latin typeface="Arial" charset="0"/>
              </a:defRPr>
            </a:lvl1pPr>
          </a:lstStyle>
          <a:p>
            <a:pPr defTabSz="914400" fontAlgn="base">
              <a:spcBef>
                <a:spcPct val="0"/>
              </a:spcBef>
              <a:spcAft>
                <a:spcPct val="0"/>
              </a:spcAft>
              <a:defRPr/>
            </a:pPr>
            <a:endParaRPr lang="es-ES" dirty="0">
              <a:solidFill>
                <a:srgbClr val="000000"/>
              </a:solidFill>
            </a:endParaRPr>
          </a:p>
        </p:txBody>
      </p:sp>
      <p:sp>
        <p:nvSpPr>
          <p:cNvPr id="41994" name="Rectangle 10"/>
          <p:cNvSpPr>
            <a:spLocks noGrp="1" noChangeArrowheads="1"/>
          </p:cNvSpPr>
          <p:nvPr>
            <p:ph type="ftr" sz="quarter" idx="3"/>
          </p:nvPr>
        </p:nvSpPr>
        <p:spPr bwMode="auto">
          <a:xfrm>
            <a:off x="4470400" y="6248400"/>
            <a:ext cx="39624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pPr defTabSz="914400" fontAlgn="base">
              <a:spcBef>
                <a:spcPct val="0"/>
              </a:spcBef>
              <a:spcAft>
                <a:spcPct val="0"/>
              </a:spcAft>
              <a:defRPr/>
            </a:pPr>
            <a:endParaRPr lang="es-ES" dirty="0">
              <a:solidFill>
                <a:srgbClr val="000000"/>
              </a:solidFill>
            </a:endParaRPr>
          </a:p>
        </p:txBody>
      </p:sp>
      <p:sp>
        <p:nvSpPr>
          <p:cNvPr id="41995" name="Rectangle 11"/>
          <p:cNvSpPr>
            <a:spLocks noGrp="1" noChangeArrowheads="1"/>
          </p:cNvSpPr>
          <p:nvPr>
            <p:ph type="sldNum" sz="quarter" idx="4"/>
          </p:nvPr>
        </p:nvSpPr>
        <p:spPr bwMode="auto">
          <a:xfrm>
            <a:off x="9042400" y="6248400"/>
            <a:ext cx="2540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lvl1pPr>
          </a:lstStyle>
          <a:p>
            <a:pPr defTabSz="914400" fontAlgn="base">
              <a:spcBef>
                <a:spcPct val="0"/>
              </a:spcBef>
              <a:spcAft>
                <a:spcPct val="0"/>
              </a:spcAft>
            </a:pPr>
            <a:fld id="{42C31133-D62E-45DE-8D0B-A5E3E806DDD1}" type="slidenum">
              <a:rPr lang="es-ES" altLang="es-HN" smtClean="0">
                <a:solidFill>
                  <a:srgbClr val="000000"/>
                </a:solidFill>
              </a:rPr>
              <a:pPr defTabSz="914400" fontAlgn="base">
                <a:spcBef>
                  <a:spcPct val="0"/>
                </a:spcBef>
                <a:spcAft>
                  <a:spcPct val="0"/>
                </a:spcAft>
              </a:pPr>
              <a:t>‹Nº›</a:t>
            </a:fld>
            <a:endParaRPr lang="es-ES" altLang="es-HN" dirty="0">
              <a:solidFill>
                <a:srgbClr val="000000"/>
              </a:solidFill>
            </a:endParaRPr>
          </a:p>
        </p:txBody>
      </p:sp>
      <p:sp>
        <p:nvSpPr>
          <p:cNvPr id="1032" name="Line 12"/>
          <p:cNvSpPr>
            <a:spLocks noChangeShapeType="1"/>
          </p:cNvSpPr>
          <p:nvPr/>
        </p:nvSpPr>
        <p:spPr bwMode="auto">
          <a:xfrm>
            <a:off x="0" y="4876800"/>
            <a:ext cx="812800" cy="0"/>
          </a:xfrm>
          <a:prstGeom prst="line">
            <a:avLst/>
          </a:prstGeom>
          <a:noFill/>
          <a:ln w="44450">
            <a:solidFill>
              <a:schemeClr val="bg2"/>
            </a:solidFill>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HN" sz="18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45545151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anose="05000000000000000000"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anose="05000000000000000000"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6.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8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5577" y="2386744"/>
            <a:ext cx="10056223" cy="1645920"/>
          </a:xfrm>
        </p:spPr>
        <p:txBody>
          <a:bodyPr>
            <a:normAutofit fontScale="90000"/>
          </a:bodyPr>
          <a:lstStyle/>
          <a:p>
            <a:r>
              <a:rPr lang="es-HN" dirty="0">
                <a:solidFill>
                  <a:srgbClr val="000000"/>
                </a:solidFill>
                <a:latin typeface="Times New Roman" panose="02020603050405020304" pitchFamily="18" charset="0"/>
              </a:rPr>
              <a:t>Los saberes integradores de las Competencias QUE CONFIGURAN el Perfil de Egreso del graduado</a:t>
            </a:r>
            <a:endParaRPr lang="es-HN" dirty="0"/>
          </a:p>
        </p:txBody>
      </p:sp>
      <p:sp>
        <p:nvSpPr>
          <p:cNvPr id="3" name="Subtítulo 2"/>
          <p:cNvSpPr>
            <a:spLocks noGrp="1"/>
          </p:cNvSpPr>
          <p:nvPr>
            <p:ph type="subTitle" idx="1"/>
          </p:nvPr>
        </p:nvSpPr>
        <p:spPr>
          <a:xfrm>
            <a:off x="6495442" y="5107295"/>
            <a:ext cx="4376166" cy="1239894"/>
          </a:xfrm>
        </p:spPr>
        <p:txBody>
          <a:bodyPr>
            <a:normAutofit/>
          </a:bodyPr>
          <a:lstStyle/>
          <a:p>
            <a:r>
              <a:rPr lang="es-MX" sz="2800" dirty="0"/>
              <a:t>Doctora </a:t>
            </a:r>
            <a:r>
              <a:rPr lang="es-MX" sz="2800" dirty="0" err="1"/>
              <a:t>Ivy</a:t>
            </a:r>
            <a:r>
              <a:rPr lang="es-MX" sz="2800" dirty="0"/>
              <a:t> Lou Green</a:t>
            </a:r>
          </a:p>
          <a:p>
            <a:r>
              <a:rPr lang="es-MX" sz="2800"/>
              <a:t>Febrero, 2019</a:t>
            </a:r>
            <a:endParaRPr lang="es-HN" sz="2800" dirty="0"/>
          </a:p>
        </p:txBody>
      </p:sp>
      <p:pic>
        <p:nvPicPr>
          <p:cNvPr id="6" name="Imagen 5" descr="Imagen que contiene señal&#10;&#10;Descripción generada con confianza muy alta"/>
          <p:cNvPicPr/>
          <p:nvPr/>
        </p:nvPicPr>
        <p:blipFill>
          <a:blip r:embed="rId3">
            <a:extLst>
              <a:ext uri="{28A0092B-C50C-407E-A947-70E740481C1C}">
                <a14:useLocalDpi xmlns:a14="http://schemas.microsoft.com/office/drawing/2010/main" val="0"/>
              </a:ext>
            </a:extLst>
          </a:blip>
          <a:stretch>
            <a:fillRect/>
          </a:stretch>
        </p:blipFill>
        <p:spPr>
          <a:xfrm>
            <a:off x="3905794" y="411298"/>
            <a:ext cx="3334929" cy="1117056"/>
          </a:xfrm>
          <a:prstGeom prst="rect">
            <a:avLst/>
          </a:prstGeom>
        </p:spPr>
      </p:pic>
      <p:pic>
        <p:nvPicPr>
          <p:cNvPr id="7" name="Imagen 6"/>
          <p:cNvPicPr/>
          <p:nvPr/>
        </p:nvPicPr>
        <p:blipFill>
          <a:blip r:embed="rId4">
            <a:extLst>
              <a:ext uri="{28A0092B-C50C-407E-A947-70E740481C1C}">
                <a14:useLocalDpi xmlns:a14="http://schemas.microsoft.com/office/drawing/2010/main" val="0"/>
              </a:ext>
            </a:extLst>
          </a:blip>
          <a:srcRect/>
          <a:stretch>
            <a:fillRect/>
          </a:stretch>
        </p:blipFill>
        <p:spPr bwMode="auto">
          <a:xfrm>
            <a:off x="653143" y="411297"/>
            <a:ext cx="1191033" cy="1655567"/>
          </a:xfrm>
          <a:prstGeom prst="rect">
            <a:avLst/>
          </a:prstGeom>
          <a:noFill/>
        </p:spPr>
      </p:pic>
      <p:pic>
        <p:nvPicPr>
          <p:cNvPr id="8" name="Imagen 7"/>
          <p:cNvPicPr/>
          <p:nvPr/>
        </p:nvPicPr>
        <p:blipFill>
          <a:blip r:embed="rId5">
            <a:extLst>
              <a:ext uri="{28A0092B-C50C-407E-A947-70E740481C1C}">
                <a14:useLocalDpi xmlns:a14="http://schemas.microsoft.com/office/drawing/2010/main" val="0"/>
              </a:ext>
            </a:extLst>
          </a:blip>
          <a:stretch>
            <a:fillRect/>
          </a:stretch>
        </p:blipFill>
        <p:spPr>
          <a:xfrm>
            <a:off x="9302341" y="510811"/>
            <a:ext cx="1508307" cy="1161234"/>
          </a:xfrm>
          <a:prstGeom prst="rect">
            <a:avLst/>
          </a:prstGeom>
        </p:spPr>
      </p:pic>
    </p:spTree>
    <p:extLst>
      <p:ext uri="{BB962C8B-B14F-4D97-AF65-F5344CB8AC3E}">
        <p14:creationId xmlns:p14="http://schemas.microsoft.com/office/powerpoint/2010/main" val="1838547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135188" y="277813"/>
            <a:ext cx="8075612" cy="1143000"/>
          </a:xfrm>
        </p:spPr>
        <p:txBody>
          <a:bodyPr/>
          <a:lstStyle/>
          <a:p>
            <a:pPr eaLnBrk="1" hangingPunct="1"/>
            <a:r>
              <a:rPr lang="es-ES" altLang="es-HN" sz="2800" b="1" dirty="0">
                <a:latin typeface="Verdana" panose="020B0604030504040204" pitchFamily="34" charset="0"/>
              </a:rPr>
              <a:t>La relevancia y los cuatro pilares del aprendizaje</a:t>
            </a:r>
          </a:p>
        </p:txBody>
      </p:sp>
      <p:sp>
        <p:nvSpPr>
          <p:cNvPr id="19459" name="Rectangle 3"/>
          <p:cNvSpPr>
            <a:spLocks noGrp="1" noChangeArrowheads="1"/>
          </p:cNvSpPr>
          <p:nvPr>
            <p:ph type="body" idx="1"/>
          </p:nvPr>
        </p:nvSpPr>
        <p:spPr>
          <a:xfrm>
            <a:off x="2063750" y="1557339"/>
            <a:ext cx="8147050" cy="4573587"/>
          </a:xfrm>
        </p:spPr>
        <p:txBody>
          <a:bodyPr/>
          <a:lstStyle/>
          <a:p>
            <a:pPr marL="609600" indent="-609600" eaLnBrk="1" hangingPunct="1">
              <a:lnSpc>
                <a:spcPct val="90000"/>
              </a:lnSpc>
              <a:buClr>
                <a:schemeClr val="tx1"/>
              </a:buClr>
              <a:buFontTx/>
              <a:buAutoNum type="arabicPeriod" startAt="2"/>
            </a:pPr>
            <a:r>
              <a:rPr lang="es-ES" altLang="es-HN" sz="2400" i="1" u="sng" dirty="0">
                <a:latin typeface="Verdana" panose="020B0604030504040204" pitchFamily="34" charset="0"/>
              </a:rPr>
              <a:t>Aprender a hacer</a:t>
            </a:r>
            <a:r>
              <a:rPr lang="es-ES" altLang="es-HN" sz="2400" dirty="0">
                <a:latin typeface="Verdana" panose="020B0604030504040204" pitchFamily="34" charset="0"/>
              </a:rPr>
              <a:t>: los estudiantes requieren desarrollar:</a:t>
            </a:r>
          </a:p>
          <a:p>
            <a:pPr marL="609600" indent="-609600" eaLnBrk="1" hangingPunct="1">
              <a:lnSpc>
                <a:spcPct val="90000"/>
              </a:lnSpc>
              <a:buClr>
                <a:schemeClr val="tx1"/>
              </a:buClr>
              <a:buNone/>
            </a:pPr>
            <a:endParaRPr lang="es-ES" altLang="es-HN" sz="2400" dirty="0">
              <a:latin typeface="Verdana" panose="020B0604030504040204" pitchFamily="34" charset="0"/>
            </a:endParaRPr>
          </a:p>
          <a:p>
            <a:pPr marL="609600" indent="-609600" eaLnBrk="1" hangingPunct="1">
              <a:lnSpc>
                <a:spcPct val="90000"/>
              </a:lnSpc>
              <a:buClr>
                <a:schemeClr val="tx1"/>
              </a:buClr>
              <a:buSzPct val="95000"/>
              <a:buFont typeface="Wingdings" panose="05000000000000000000" pitchFamily="2" charset="2"/>
              <a:buChar char="§"/>
            </a:pPr>
            <a:r>
              <a:rPr lang="es-ES" altLang="es-HN" sz="2400" dirty="0">
                <a:latin typeface="Verdana" panose="020B0604030504040204" pitchFamily="34" charset="0"/>
              </a:rPr>
              <a:t>La capacidad de innovación y creatividad</a:t>
            </a:r>
          </a:p>
          <a:p>
            <a:pPr marL="609600" indent="-609600" eaLnBrk="1" hangingPunct="1">
              <a:lnSpc>
                <a:spcPct val="90000"/>
              </a:lnSpc>
              <a:buClr>
                <a:schemeClr val="tx1"/>
              </a:buClr>
              <a:buSzPct val="95000"/>
              <a:buFont typeface="Wingdings" panose="05000000000000000000" pitchFamily="2" charset="2"/>
              <a:buChar char="§"/>
            </a:pPr>
            <a:r>
              <a:rPr lang="es-ES" altLang="es-HN" sz="2400" dirty="0">
                <a:latin typeface="Verdana" panose="020B0604030504040204" pitchFamily="34" charset="0"/>
              </a:rPr>
              <a:t>La capacidad de emprendimiento, liderazgo y trabajo en equipo</a:t>
            </a:r>
          </a:p>
          <a:p>
            <a:pPr marL="609600" indent="-609600" eaLnBrk="1" hangingPunct="1">
              <a:lnSpc>
                <a:spcPct val="90000"/>
              </a:lnSpc>
              <a:buClr>
                <a:schemeClr val="tx1"/>
              </a:buClr>
              <a:buSzPct val="95000"/>
              <a:buFont typeface="Wingdings" panose="05000000000000000000" pitchFamily="2" charset="2"/>
              <a:buChar char="§"/>
            </a:pPr>
            <a:r>
              <a:rPr lang="es-ES" altLang="es-HN" sz="2400" dirty="0">
                <a:latin typeface="Verdana" panose="020B0604030504040204" pitchFamily="34" charset="0"/>
              </a:rPr>
              <a:t>El compromiso con el medio ambiente y el desarrollo sustentable</a:t>
            </a:r>
          </a:p>
          <a:p>
            <a:pPr marL="609600" indent="-609600" eaLnBrk="1" hangingPunct="1">
              <a:lnSpc>
                <a:spcPct val="90000"/>
              </a:lnSpc>
              <a:buClr>
                <a:schemeClr val="tx1"/>
              </a:buClr>
              <a:buSzPct val="95000"/>
              <a:buFont typeface="Wingdings" panose="05000000000000000000" pitchFamily="2" charset="2"/>
              <a:buChar char="§"/>
            </a:pPr>
            <a:r>
              <a:rPr lang="es-ES" altLang="es-HN" sz="2400" dirty="0">
                <a:latin typeface="Verdana" panose="020B0604030504040204" pitchFamily="34" charset="0"/>
              </a:rPr>
              <a:t>El uso de las </a:t>
            </a:r>
            <a:r>
              <a:rPr lang="es-ES" altLang="es-HN" sz="2400" dirty="0" err="1">
                <a:latin typeface="Verdana" panose="020B0604030504040204" pitchFamily="34" charset="0"/>
              </a:rPr>
              <a:t>TICs</a:t>
            </a:r>
            <a:r>
              <a:rPr lang="es-ES" altLang="es-HN" sz="2400" dirty="0">
                <a:latin typeface="Verdana" panose="020B0604030504040204" pitchFamily="34" charset="0"/>
              </a:rPr>
              <a:t> como herramientas de aprendizaje, productividad, comunicación e investigación</a:t>
            </a:r>
          </a:p>
        </p:txBody>
      </p:sp>
    </p:spTree>
    <p:extLst>
      <p:ext uri="{BB962C8B-B14F-4D97-AF65-F5344CB8AC3E}">
        <p14:creationId xmlns:p14="http://schemas.microsoft.com/office/powerpoint/2010/main" val="3201898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135188" y="277813"/>
            <a:ext cx="8075612" cy="1143000"/>
          </a:xfrm>
        </p:spPr>
        <p:txBody>
          <a:bodyPr/>
          <a:lstStyle/>
          <a:p>
            <a:pPr eaLnBrk="1" hangingPunct="1"/>
            <a:r>
              <a:rPr lang="es-ES" altLang="es-HN" sz="2800" b="1" dirty="0">
                <a:latin typeface="Verdana" panose="020B0604030504040204" pitchFamily="34" charset="0"/>
              </a:rPr>
              <a:t>La relevancia y los cuatro pilares del aprendizaje</a:t>
            </a:r>
          </a:p>
        </p:txBody>
      </p:sp>
      <p:sp>
        <p:nvSpPr>
          <p:cNvPr id="20483" name="Rectangle 3"/>
          <p:cNvSpPr>
            <a:spLocks noGrp="1" noChangeArrowheads="1"/>
          </p:cNvSpPr>
          <p:nvPr>
            <p:ph type="body" idx="1"/>
          </p:nvPr>
        </p:nvSpPr>
        <p:spPr>
          <a:xfrm>
            <a:off x="2063750" y="1916113"/>
            <a:ext cx="8147050" cy="4608512"/>
          </a:xfrm>
        </p:spPr>
        <p:txBody>
          <a:bodyPr/>
          <a:lstStyle/>
          <a:p>
            <a:pPr marL="609600" indent="-609600" eaLnBrk="1" hangingPunct="1">
              <a:lnSpc>
                <a:spcPct val="90000"/>
              </a:lnSpc>
              <a:buClr>
                <a:schemeClr val="tx1"/>
              </a:buClr>
              <a:buFontTx/>
              <a:buAutoNum type="arabicPeriod" startAt="3"/>
            </a:pPr>
            <a:r>
              <a:rPr lang="es-ES" altLang="es-HN" sz="2400" i="1" u="sng">
                <a:latin typeface="Verdana" panose="020B0604030504040204" pitchFamily="34" charset="0"/>
              </a:rPr>
              <a:t>Aprender a vivir juntos</a:t>
            </a:r>
            <a:r>
              <a:rPr lang="es-ES" altLang="es-HN" sz="2400">
                <a:latin typeface="Verdana" panose="020B0604030504040204" pitchFamily="34" charset="0"/>
              </a:rPr>
              <a:t>: los estudiantes requieren:</a:t>
            </a:r>
          </a:p>
          <a:p>
            <a:pPr marL="609600" indent="-609600" eaLnBrk="1" hangingPunct="1">
              <a:lnSpc>
                <a:spcPct val="90000"/>
              </a:lnSpc>
              <a:buClr>
                <a:schemeClr val="tx1"/>
              </a:buClr>
              <a:buNone/>
            </a:pPr>
            <a:endParaRPr lang="es-ES" altLang="es-HN" sz="2400">
              <a:latin typeface="Verdana" panose="020B0604030504040204" pitchFamily="34" charset="0"/>
            </a:endParaRP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Respetar la diversidad, valorar el pluralismo y generar la capacidad para resolver pacíficamente los conflictos</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Valorar y actuar con justicia basándose en la transparencia y en la honestidad</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Conocer y ejercitar los derechos humanos</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Promover actitudes cívicas, la cooperación, la solidaridad y la participación responsable</a:t>
            </a:r>
          </a:p>
        </p:txBody>
      </p:sp>
    </p:spTree>
    <p:extLst>
      <p:ext uri="{BB962C8B-B14F-4D97-AF65-F5344CB8AC3E}">
        <p14:creationId xmlns:p14="http://schemas.microsoft.com/office/powerpoint/2010/main" val="3353311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135188" y="277813"/>
            <a:ext cx="8075612" cy="1143000"/>
          </a:xfrm>
        </p:spPr>
        <p:txBody>
          <a:bodyPr/>
          <a:lstStyle/>
          <a:p>
            <a:pPr eaLnBrk="1" hangingPunct="1"/>
            <a:r>
              <a:rPr lang="es-ES" altLang="es-HN" sz="2800" b="1" dirty="0">
                <a:latin typeface="Verdana" panose="020B0604030504040204" pitchFamily="34" charset="0"/>
              </a:rPr>
              <a:t>La relevancia y los cuatro pilares del aprendizaje</a:t>
            </a:r>
          </a:p>
        </p:txBody>
      </p:sp>
      <p:sp>
        <p:nvSpPr>
          <p:cNvPr id="21507" name="Rectangle 3"/>
          <p:cNvSpPr>
            <a:spLocks noGrp="1" noChangeArrowheads="1"/>
          </p:cNvSpPr>
          <p:nvPr>
            <p:ph type="body" idx="1"/>
          </p:nvPr>
        </p:nvSpPr>
        <p:spPr>
          <a:xfrm>
            <a:off x="2135188" y="1773239"/>
            <a:ext cx="8075612" cy="4357687"/>
          </a:xfrm>
        </p:spPr>
        <p:txBody>
          <a:bodyPr/>
          <a:lstStyle/>
          <a:p>
            <a:pPr marL="609600" indent="-609600" eaLnBrk="1" hangingPunct="1">
              <a:lnSpc>
                <a:spcPct val="90000"/>
              </a:lnSpc>
              <a:buClr>
                <a:schemeClr val="tx1"/>
              </a:buClr>
              <a:buFontTx/>
              <a:buAutoNum type="arabicPeriod" startAt="4"/>
            </a:pPr>
            <a:r>
              <a:rPr lang="es-ES" altLang="es-HN" sz="2400" i="1" u="sng">
                <a:latin typeface="Verdana" panose="020B0604030504040204" pitchFamily="34" charset="0"/>
              </a:rPr>
              <a:t>Aprender a ser</a:t>
            </a:r>
            <a:r>
              <a:rPr lang="es-ES" altLang="es-HN" sz="2400">
                <a:latin typeface="Verdana" panose="020B0604030504040204" pitchFamily="34" charset="0"/>
              </a:rPr>
              <a:t>: los estudiantes requieren desarrollar:</a:t>
            </a:r>
          </a:p>
          <a:p>
            <a:pPr marL="609600" indent="-609600" eaLnBrk="1" hangingPunct="1">
              <a:lnSpc>
                <a:spcPct val="90000"/>
              </a:lnSpc>
              <a:buClr>
                <a:schemeClr val="tx1"/>
              </a:buClr>
              <a:buNone/>
            </a:pPr>
            <a:endParaRPr lang="es-ES" altLang="es-HN" sz="2400">
              <a:latin typeface="Verdana" panose="020B0604030504040204" pitchFamily="34" charset="0"/>
            </a:endParaRP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La propia identidad y la autonomía</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La capacidad de proyección personal</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La capacidad de establecer relaciones empáticas</a:t>
            </a:r>
          </a:p>
          <a:p>
            <a:pPr marL="609600" indent="-609600" eaLnBrk="1" hangingPunct="1">
              <a:lnSpc>
                <a:spcPct val="90000"/>
              </a:lnSpc>
              <a:buClr>
                <a:schemeClr val="tx1"/>
              </a:buClr>
              <a:buSzPct val="95000"/>
              <a:buFont typeface="Wingdings" panose="05000000000000000000" pitchFamily="2" charset="2"/>
              <a:buChar char="§"/>
            </a:pPr>
            <a:r>
              <a:rPr lang="es-ES" altLang="es-HN" sz="2400">
                <a:latin typeface="Verdana" panose="020B0604030504040204" pitchFamily="34" charset="0"/>
              </a:rPr>
              <a:t>El juicio moral y comportamientos éticos sustentados en el respeto a la dignidad de las personas</a:t>
            </a:r>
          </a:p>
        </p:txBody>
      </p:sp>
    </p:spTree>
    <p:extLst>
      <p:ext uri="{BB962C8B-B14F-4D97-AF65-F5344CB8AC3E}">
        <p14:creationId xmlns:p14="http://schemas.microsoft.com/office/powerpoint/2010/main" val="1130110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ChangeAspect="1"/>
          </p:cNvPicPr>
          <p:nvPr/>
        </p:nvPicPr>
        <p:blipFill>
          <a:blip r:embed="rId3"/>
          <a:stretch>
            <a:fillRect/>
          </a:stretch>
        </p:blipFill>
        <p:spPr>
          <a:xfrm>
            <a:off x="326571" y="0"/>
            <a:ext cx="11659712" cy="6559158"/>
          </a:xfrm>
          <a:prstGeom prst="rect">
            <a:avLst/>
          </a:prstGeom>
        </p:spPr>
      </p:pic>
      <p:cxnSp>
        <p:nvCxnSpPr>
          <p:cNvPr id="6" name="Conector recto de flecha 5"/>
          <p:cNvCxnSpPr/>
          <p:nvPr/>
        </p:nvCxnSpPr>
        <p:spPr>
          <a:xfrm flipH="1">
            <a:off x="11260184" y="365760"/>
            <a:ext cx="726099" cy="67926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553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992314" y="116632"/>
            <a:ext cx="8135937"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spcBef>
                <a:spcPct val="50000"/>
              </a:spcBef>
            </a:pPr>
            <a:r>
              <a:rPr lang="es-ES_tradnl" b="1" dirty="0">
                <a:solidFill>
                  <a:prstClr val="black"/>
                </a:solidFill>
                <a:latin typeface="Bell MT" pitchFamily="18" charset="0"/>
              </a:rPr>
              <a:t>  ASEGURAMIENTO DE LA CORRESPONDENCIA ENTRE EL PERFIL    PROFESIONAL Y LOS PROGRAMAS DE ESTUDIO</a:t>
            </a:r>
          </a:p>
        </p:txBody>
      </p:sp>
      <p:sp>
        <p:nvSpPr>
          <p:cNvPr id="4" name="Rectangle 4" descr="Pergamino"/>
          <p:cNvSpPr>
            <a:spLocks noChangeArrowheads="1"/>
          </p:cNvSpPr>
          <p:nvPr/>
        </p:nvSpPr>
        <p:spPr bwMode="auto">
          <a:xfrm>
            <a:off x="2063750" y="1052513"/>
            <a:ext cx="8135938" cy="5472112"/>
          </a:xfrm>
          <a:prstGeom prst="rect">
            <a:avLst/>
          </a:prstGeom>
          <a:blipFill dpi="0" rotWithShape="1">
            <a:blip r:embed="rId3"/>
            <a:srcRect/>
            <a:tile tx="0" ty="0" sx="100000" sy="100000" flip="none" algn="tl"/>
          </a:blipFill>
          <a:ln w="38100" cmpd="dbl">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5" name="Line 5"/>
          <p:cNvSpPr>
            <a:spLocks noChangeShapeType="1"/>
          </p:cNvSpPr>
          <p:nvPr/>
        </p:nvSpPr>
        <p:spPr bwMode="auto">
          <a:xfrm>
            <a:off x="2063750" y="1557338"/>
            <a:ext cx="8135938"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 name="Line 6"/>
          <p:cNvSpPr>
            <a:spLocks noChangeShapeType="1"/>
          </p:cNvSpPr>
          <p:nvPr/>
        </p:nvSpPr>
        <p:spPr bwMode="auto">
          <a:xfrm>
            <a:off x="4872038" y="1052513"/>
            <a:ext cx="0" cy="547211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 name="Line 7"/>
          <p:cNvSpPr>
            <a:spLocks noChangeShapeType="1"/>
          </p:cNvSpPr>
          <p:nvPr/>
        </p:nvSpPr>
        <p:spPr bwMode="auto">
          <a:xfrm>
            <a:off x="7239008" y="1000108"/>
            <a:ext cx="0" cy="547211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 name="Text Box 8"/>
          <p:cNvSpPr txBox="1">
            <a:spLocks noChangeArrowheads="1"/>
          </p:cNvSpPr>
          <p:nvPr/>
        </p:nvSpPr>
        <p:spPr bwMode="auto">
          <a:xfrm>
            <a:off x="2135188" y="1125538"/>
            <a:ext cx="2665412"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600" b="1">
                <a:solidFill>
                  <a:prstClr val="black"/>
                </a:solidFill>
                <a:latin typeface="Bell MT" pitchFamily="18" charset="0"/>
              </a:rPr>
              <a:t> PERFIL PROFESIONAL</a:t>
            </a:r>
          </a:p>
        </p:txBody>
      </p:sp>
      <p:sp>
        <p:nvSpPr>
          <p:cNvPr id="9" name="Text Box 9"/>
          <p:cNvSpPr txBox="1">
            <a:spLocks noChangeArrowheads="1"/>
          </p:cNvSpPr>
          <p:nvPr/>
        </p:nvSpPr>
        <p:spPr bwMode="auto">
          <a:xfrm>
            <a:off x="7596198" y="1142984"/>
            <a:ext cx="2590004"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600" b="1" dirty="0">
                <a:solidFill>
                  <a:prstClr val="black"/>
                </a:solidFill>
                <a:latin typeface="Bell MT" pitchFamily="18" charset="0"/>
              </a:rPr>
              <a:t>ESPACIOS FORMATIVOS</a:t>
            </a:r>
          </a:p>
        </p:txBody>
      </p:sp>
      <p:sp>
        <p:nvSpPr>
          <p:cNvPr id="10" name="Text Box 10"/>
          <p:cNvSpPr txBox="1">
            <a:spLocks noChangeArrowheads="1"/>
          </p:cNvSpPr>
          <p:nvPr/>
        </p:nvSpPr>
        <p:spPr bwMode="auto">
          <a:xfrm>
            <a:off x="4872038" y="1142984"/>
            <a:ext cx="2654094"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600" b="1" dirty="0">
                <a:solidFill>
                  <a:prstClr val="black"/>
                </a:solidFill>
                <a:latin typeface="Bell MT" pitchFamily="18" charset="0"/>
              </a:rPr>
              <a:t> AREAS TEMATICAS</a:t>
            </a:r>
          </a:p>
        </p:txBody>
      </p:sp>
      <p:sp>
        <p:nvSpPr>
          <p:cNvPr id="11" name="Text Box 11"/>
          <p:cNvSpPr txBox="1">
            <a:spLocks noChangeArrowheads="1"/>
          </p:cNvSpPr>
          <p:nvPr/>
        </p:nvSpPr>
        <p:spPr bwMode="auto">
          <a:xfrm>
            <a:off x="2063751" y="1654175"/>
            <a:ext cx="1930337"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400" b="1" dirty="0">
                <a:solidFill>
                  <a:prstClr val="black"/>
                </a:solidFill>
                <a:latin typeface="Bell MT" pitchFamily="18" charset="0"/>
              </a:rPr>
              <a:t> 1. COMPETENCIAS </a:t>
            </a:r>
          </a:p>
          <a:p>
            <a:pPr defTabSz="914400" eaLnBrk="1" hangingPunct="1"/>
            <a:r>
              <a:rPr lang="es-ES_tradnl" sz="1400" b="1" dirty="0">
                <a:solidFill>
                  <a:prstClr val="black"/>
                </a:solidFill>
                <a:latin typeface="Bell MT" pitchFamily="18" charset="0"/>
              </a:rPr>
              <a:t>    TRANSVERSALES</a:t>
            </a:r>
          </a:p>
        </p:txBody>
      </p:sp>
      <p:sp>
        <p:nvSpPr>
          <p:cNvPr id="12" name="Text Box 12"/>
          <p:cNvSpPr txBox="1">
            <a:spLocks noChangeArrowheads="1"/>
          </p:cNvSpPr>
          <p:nvPr/>
        </p:nvSpPr>
        <p:spPr bwMode="auto">
          <a:xfrm>
            <a:off x="2063751" y="3357563"/>
            <a:ext cx="1882247"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400" b="1" dirty="0">
                <a:solidFill>
                  <a:prstClr val="black"/>
                </a:solidFill>
                <a:latin typeface="Bell MT" pitchFamily="18" charset="0"/>
              </a:rPr>
              <a:t> 2. COMPETENCIAS</a:t>
            </a:r>
          </a:p>
          <a:p>
            <a:pPr defTabSz="914400" eaLnBrk="1" hangingPunct="1"/>
            <a:r>
              <a:rPr lang="es-ES_tradnl" sz="1400" b="1" dirty="0">
                <a:solidFill>
                  <a:prstClr val="black"/>
                </a:solidFill>
                <a:latin typeface="Bell MT" pitchFamily="18" charset="0"/>
              </a:rPr>
              <a:t>    GENERICAS</a:t>
            </a:r>
          </a:p>
        </p:txBody>
      </p:sp>
      <p:sp>
        <p:nvSpPr>
          <p:cNvPr id="13" name="Text Box 13"/>
          <p:cNvSpPr txBox="1">
            <a:spLocks noChangeArrowheads="1"/>
          </p:cNvSpPr>
          <p:nvPr/>
        </p:nvSpPr>
        <p:spPr bwMode="auto">
          <a:xfrm>
            <a:off x="2063751" y="4967288"/>
            <a:ext cx="1915909"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400" b="1" dirty="0">
                <a:solidFill>
                  <a:prstClr val="black"/>
                </a:solidFill>
                <a:latin typeface="Bell MT" pitchFamily="18" charset="0"/>
              </a:rPr>
              <a:t> 3. COMPETENCIAS</a:t>
            </a:r>
          </a:p>
          <a:p>
            <a:pPr defTabSz="914400" eaLnBrk="1" hangingPunct="1"/>
            <a:r>
              <a:rPr lang="es-ES_tradnl" sz="1400" b="1" dirty="0">
                <a:solidFill>
                  <a:prstClr val="black"/>
                </a:solidFill>
                <a:latin typeface="Bell MT" pitchFamily="18" charset="0"/>
              </a:rPr>
              <a:t>    ESPECIFICAS </a:t>
            </a:r>
          </a:p>
        </p:txBody>
      </p:sp>
      <p:sp>
        <p:nvSpPr>
          <p:cNvPr id="14" name="Text Box 14"/>
          <p:cNvSpPr txBox="1">
            <a:spLocks noChangeArrowheads="1"/>
          </p:cNvSpPr>
          <p:nvPr/>
        </p:nvSpPr>
        <p:spPr bwMode="auto">
          <a:xfrm>
            <a:off x="5881686" y="1714489"/>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6" name="Rectangle 16"/>
          <p:cNvSpPr>
            <a:spLocks noChangeArrowheads="1"/>
          </p:cNvSpPr>
          <p:nvPr/>
        </p:nvSpPr>
        <p:spPr bwMode="auto">
          <a:xfrm>
            <a:off x="8240728" y="1643051"/>
            <a:ext cx="792163" cy="504825"/>
          </a:xfrm>
          <a:prstGeom prst="rect">
            <a:avLst/>
          </a:prstGeom>
          <a:solidFill>
            <a:srgbClr val="FF9999">
              <a:alpha val="5999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7" name="Rectangle 17"/>
          <p:cNvSpPr>
            <a:spLocks noChangeArrowheads="1"/>
          </p:cNvSpPr>
          <p:nvPr/>
        </p:nvSpPr>
        <p:spPr bwMode="auto">
          <a:xfrm>
            <a:off x="8240728" y="2363776"/>
            <a:ext cx="792163" cy="504825"/>
          </a:xfrm>
          <a:prstGeom prst="rect">
            <a:avLst/>
          </a:prstGeom>
          <a:solidFill>
            <a:srgbClr val="66CCFF">
              <a:alpha val="56078"/>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8" name="Rectangle 18"/>
          <p:cNvSpPr>
            <a:spLocks noChangeArrowheads="1"/>
          </p:cNvSpPr>
          <p:nvPr/>
        </p:nvSpPr>
        <p:spPr bwMode="auto">
          <a:xfrm>
            <a:off x="8240728" y="3730614"/>
            <a:ext cx="792163" cy="504825"/>
          </a:xfrm>
          <a:prstGeom prst="rect">
            <a:avLst/>
          </a:prstGeom>
          <a:solidFill>
            <a:srgbClr val="00FF00">
              <a:alpha val="3098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9" name="Rectangle 19"/>
          <p:cNvSpPr>
            <a:spLocks noChangeArrowheads="1"/>
          </p:cNvSpPr>
          <p:nvPr/>
        </p:nvSpPr>
        <p:spPr bwMode="auto">
          <a:xfrm>
            <a:off x="8240728" y="3084501"/>
            <a:ext cx="792163" cy="504825"/>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20" name="Rectangle 20"/>
          <p:cNvSpPr>
            <a:spLocks noChangeArrowheads="1"/>
          </p:cNvSpPr>
          <p:nvPr/>
        </p:nvSpPr>
        <p:spPr bwMode="auto">
          <a:xfrm>
            <a:off x="8240728" y="4378314"/>
            <a:ext cx="792163" cy="504825"/>
          </a:xfrm>
          <a:prstGeom prst="rect">
            <a:avLst/>
          </a:prstGeom>
          <a:solidFill>
            <a:srgbClr val="CC66FF">
              <a:alpha val="38823"/>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21" name="Rectangle 21"/>
          <p:cNvSpPr>
            <a:spLocks noChangeArrowheads="1"/>
          </p:cNvSpPr>
          <p:nvPr/>
        </p:nvSpPr>
        <p:spPr bwMode="auto">
          <a:xfrm>
            <a:off x="8240728" y="5027601"/>
            <a:ext cx="792163" cy="504825"/>
          </a:xfrm>
          <a:prstGeom prst="rect">
            <a:avLst/>
          </a:prstGeom>
          <a:solidFill>
            <a:srgbClr val="FF9933">
              <a:alpha val="5098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22" name="Rectangle 22"/>
          <p:cNvSpPr>
            <a:spLocks noChangeArrowheads="1"/>
          </p:cNvSpPr>
          <p:nvPr/>
        </p:nvSpPr>
        <p:spPr bwMode="auto">
          <a:xfrm>
            <a:off x="8240728" y="5675301"/>
            <a:ext cx="792163" cy="504825"/>
          </a:xfrm>
          <a:prstGeom prst="rect">
            <a:avLst/>
          </a:prstGeom>
          <a:solidFill>
            <a:srgbClr val="FF3399">
              <a:alpha val="3999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23" name="Text Box 23"/>
          <p:cNvSpPr txBox="1">
            <a:spLocks noChangeArrowheads="1"/>
          </p:cNvSpPr>
          <p:nvPr/>
        </p:nvSpPr>
        <p:spPr bwMode="auto">
          <a:xfrm>
            <a:off x="8167703" y="1571613"/>
            <a:ext cx="35877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1</a:t>
            </a:r>
          </a:p>
        </p:txBody>
      </p:sp>
      <p:sp>
        <p:nvSpPr>
          <p:cNvPr id="24" name="Text Box 24"/>
          <p:cNvSpPr txBox="1">
            <a:spLocks noChangeArrowheads="1"/>
          </p:cNvSpPr>
          <p:nvPr/>
        </p:nvSpPr>
        <p:spPr bwMode="auto">
          <a:xfrm>
            <a:off x="8167703" y="2290751"/>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2</a:t>
            </a:r>
          </a:p>
        </p:txBody>
      </p:sp>
      <p:sp>
        <p:nvSpPr>
          <p:cNvPr id="25" name="Text Box 25"/>
          <p:cNvSpPr txBox="1">
            <a:spLocks noChangeArrowheads="1"/>
          </p:cNvSpPr>
          <p:nvPr/>
        </p:nvSpPr>
        <p:spPr bwMode="auto">
          <a:xfrm>
            <a:off x="8167703" y="3011476"/>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3</a:t>
            </a:r>
          </a:p>
        </p:txBody>
      </p:sp>
      <p:sp>
        <p:nvSpPr>
          <p:cNvPr id="26" name="Text Box 26"/>
          <p:cNvSpPr txBox="1">
            <a:spLocks noChangeArrowheads="1"/>
          </p:cNvSpPr>
          <p:nvPr/>
        </p:nvSpPr>
        <p:spPr bwMode="auto">
          <a:xfrm>
            <a:off x="8167703" y="3659176"/>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4</a:t>
            </a:r>
          </a:p>
        </p:txBody>
      </p:sp>
      <p:sp>
        <p:nvSpPr>
          <p:cNvPr id="27" name="Text Box 27"/>
          <p:cNvSpPr txBox="1">
            <a:spLocks noChangeArrowheads="1"/>
          </p:cNvSpPr>
          <p:nvPr/>
        </p:nvSpPr>
        <p:spPr bwMode="auto">
          <a:xfrm>
            <a:off x="8167703" y="4306876"/>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5</a:t>
            </a:r>
          </a:p>
        </p:txBody>
      </p:sp>
      <p:sp>
        <p:nvSpPr>
          <p:cNvPr id="28" name="Text Box 28"/>
          <p:cNvSpPr txBox="1">
            <a:spLocks noChangeArrowheads="1"/>
          </p:cNvSpPr>
          <p:nvPr/>
        </p:nvSpPr>
        <p:spPr bwMode="auto">
          <a:xfrm>
            <a:off x="8167703" y="4954576"/>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6</a:t>
            </a:r>
          </a:p>
        </p:txBody>
      </p:sp>
      <p:sp>
        <p:nvSpPr>
          <p:cNvPr id="29" name="Text Box 29"/>
          <p:cNvSpPr txBox="1">
            <a:spLocks noChangeArrowheads="1"/>
          </p:cNvSpPr>
          <p:nvPr/>
        </p:nvSpPr>
        <p:spPr bwMode="auto">
          <a:xfrm>
            <a:off x="8167703" y="5602276"/>
            <a:ext cx="358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n</a:t>
            </a:r>
          </a:p>
        </p:txBody>
      </p:sp>
      <p:sp>
        <p:nvSpPr>
          <p:cNvPr id="35" name="Line 35"/>
          <p:cNvSpPr>
            <a:spLocks noChangeShapeType="1"/>
          </p:cNvSpPr>
          <p:nvPr/>
        </p:nvSpPr>
        <p:spPr bwMode="auto">
          <a:xfrm flipH="1" flipV="1">
            <a:off x="6667504" y="1785926"/>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6" name="Line 36"/>
          <p:cNvSpPr>
            <a:spLocks noChangeShapeType="1"/>
          </p:cNvSpPr>
          <p:nvPr/>
        </p:nvSpPr>
        <p:spPr bwMode="auto">
          <a:xfrm flipH="1">
            <a:off x="6669092" y="1927226"/>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7" name="Line 37"/>
          <p:cNvSpPr>
            <a:spLocks noChangeShapeType="1"/>
          </p:cNvSpPr>
          <p:nvPr/>
        </p:nvSpPr>
        <p:spPr bwMode="auto">
          <a:xfrm flipH="1">
            <a:off x="6667504" y="1928802"/>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6" name="Text Box 56"/>
          <p:cNvSpPr txBox="1">
            <a:spLocks noChangeArrowheads="1"/>
          </p:cNvSpPr>
          <p:nvPr/>
        </p:nvSpPr>
        <p:spPr bwMode="auto">
          <a:xfrm>
            <a:off x="4079875" y="1557338"/>
            <a:ext cx="503238" cy="146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1.    2.   3.     .       n</a:t>
            </a:r>
          </a:p>
        </p:txBody>
      </p:sp>
      <p:sp>
        <p:nvSpPr>
          <p:cNvPr id="57" name="Text Box 57"/>
          <p:cNvSpPr txBox="1">
            <a:spLocks noChangeArrowheads="1"/>
          </p:cNvSpPr>
          <p:nvPr/>
        </p:nvSpPr>
        <p:spPr bwMode="auto">
          <a:xfrm>
            <a:off x="4079875" y="3357563"/>
            <a:ext cx="503238" cy="146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1.    2.   3.      .       n</a:t>
            </a:r>
          </a:p>
        </p:txBody>
      </p:sp>
      <p:sp>
        <p:nvSpPr>
          <p:cNvPr id="58" name="Text Box 58"/>
          <p:cNvSpPr txBox="1">
            <a:spLocks noChangeArrowheads="1"/>
          </p:cNvSpPr>
          <p:nvPr/>
        </p:nvSpPr>
        <p:spPr bwMode="auto">
          <a:xfrm>
            <a:off x="4079875" y="4941888"/>
            <a:ext cx="503238" cy="1465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spcBef>
                <a:spcPct val="50000"/>
              </a:spcBef>
            </a:pPr>
            <a:r>
              <a:rPr lang="es-ES_tradnl" b="1">
                <a:solidFill>
                  <a:prstClr val="black"/>
                </a:solidFill>
                <a:latin typeface="Bell MT" pitchFamily="18" charset="0"/>
              </a:rPr>
              <a:t>1.    2.   3.      .       n</a:t>
            </a:r>
          </a:p>
        </p:txBody>
      </p:sp>
      <p:sp>
        <p:nvSpPr>
          <p:cNvPr id="59" name="Line 59"/>
          <p:cNvSpPr>
            <a:spLocks noChangeShapeType="1"/>
          </p:cNvSpPr>
          <p:nvPr/>
        </p:nvSpPr>
        <p:spPr bwMode="auto">
          <a:xfrm>
            <a:off x="4367214" y="177323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0" name="Line 60"/>
          <p:cNvSpPr>
            <a:spLocks noChangeShapeType="1"/>
          </p:cNvSpPr>
          <p:nvPr/>
        </p:nvSpPr>
        <p:spPr bwMode="auto">
          <a:xfrm>
            <a:off x="4367214" y="2060575"/>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1" name="Line 61"/>
          <p:cNvSpPr>
            <a:spLocks noChangeShapeType="1"/>
          </p:cNvSpPr>
          <p:nvPr/>
        </p:nvSpPr>
        <p:spPr bwMode="auto">
          <a:xfrm>
            <a:off x="4367214" y="2349500"/>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2" name="Line 62"/>
          <p:cNvSpPr>
            <a:spLocks noChangeShapeType="1"/>
          </p:cNvSpPr>
          <p:nvPr/>
        </p:nvSpPr>
        <p:spPr bwMode="auto">
          <a:xfrm>
            <a:off x="4367214" y="285273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3" name="Line 63"/>
          <p:cNvSpPr>
            <a:spLocks noChangeShapeType="1"/>
          </p:cNvSpPr>
          <p:nvPr/>
        </p:nvSpPr>
        <p:spPr bwMode="auto">
          <a:xfrm>
            <a:off x="4367214" y="263683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4" name="Line 64"/>
          <p:cNvSpPr>
            <a:spLocks noChangeShapeType="1"/>
          </p:cNvSpPr>
          <p:nvPr/>
        </p:nvSpPr>
        <p:spPr bwMode="auto">
          <a:xfrm>
            <a:off x="4367214" y="3573463"/>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5" name="Line 65"/>
          <p:cNvSpPr>
            <a:spLocks noChangeShapeType="1"/>
          </p:cNvSpPr>
          <p:nvPr/>
        </p:nvSpPr>
        <p:spPr bwMode="auto">
          <a:xfrm>
            <a:off x="4367214" y="3860800"/>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6" name="Line 66"/>
          <p:cNvSpPr>
            <a:spLocks noChangeShapeType="1"/>
          </p:cNvSpPr>
          <p:nvPr/>
        </p:nvSpPr>
        <p:spPr bwMode="auto">
          <a:xfrm>
            <a:off x="4367214" y="4149725"/>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7" name="Line 67"/>
          <p:cNvSpPr>
            <a:spLocks noChangeShapeType="1"/>
          </p:cNvSpPr>
          <p:nvPr/>
        </p:nvSpPr>
        <p:spPr bwMode="auto">
          <a:xfrm>
            <a:off x="4367214" y="4652963"/>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8" name="Line 68"/>
          <p:cNvSpPr>
            <a:spLocks noChangeShapeType="1"/>
          </p:cNvSpPr>
          <p:nvPr/>
        </p:nvSpPr>
        <p:spPr bwMode="auto">
          <a:xfrm>
            <a:off x="4367214" y="4437063"/>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9" name="Line 69"/>
          <p:cNvSpPr>
            <a:spLocks noChangeShapeType="1"/>
          </p:cNvSpPr>
          <p:nvPr/>
        </p:nvSpPr>
        <p:spPr bwMode="auto">
          <a:xfrm>
            <a:off x="4440239" y="515778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0" name="Line 70"/>
          <p:cNvSpPr>
            <a:spLocks noChangeShapeType="1"/>
          </p:cNvSpPr>
          <p:nvPr/>
        </p:nvSpPr>
        <p:spPr bwMode="auto">
          <a:xfrm>
            <a:off x="4440239" y="5445125"/>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1" name="Line 71"/>
          <p:cNvSpPr>
            <a:spLocks noChangeShapeType="1"/>
          </p:cNvSpPr>
          <p:nvPr/>
        </p:nvSpPr>
        <p:spPr bwMode="auto">
          <a:xfrm>
            <a:off x="4440239" y="5734050"/>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2" name="Line 72"/>
          <p:cNvSpPr>
            <a:spLocks noChangeShapeType="1"/>
          </p:cNvSpPr>
          <p:nvPr/>
        </p:nvSpPr>
        <p:spPr bwMode="auto">
          <a:xfrm>
            <a:off x="4440239" y="623728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3" name="Line 73"/>
          <p:cNvSpPr>
            <a:spLocks noChangeShapeType="1"/>
          </p:cNvSpPr>
          <p:nvPr/>
        </p:nvSpPr>
        <p:spPr bwMode="auto">
          <a:xfrm>
            <a:off x="4440239" y="6021388"/>
            <a:ext cx="10810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4" name="Line 74"/>
          <p:cNvSpPr>
            <a:spLocks noChangeShapeType="1"/>
          </p:cNvSpPr>
          <p:nvPr/>
        </p:nvSpPr>
        <p:spPr bwMode="auto">
          <a:xfrm>
            <a:off x="4295776" y="1773239"/>
            <a:ext cx="1368425" cy="7191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5" name="Line 75"/>
          <p:cNvSpPr>
            <a:spLocks noChangeShapeType="1"/>
          </p:cNvSpPr>
          <p:nvPr/>
        </p:nvSpPr>
        <p:spPr bwMode="auto">
          <a:xfrm>
            <a:off x="4295775" y="1773238"/>
            <a:ext cx="1295400" cy="1511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6" name="Line 76"/>
          <p:cNvSpPr>
            <a:spLocks noChangeShapeType="1"/>
          </p:cNvSpPr>
          <p:nvPr/>
        </p:nvSpPr>
        <p:spPr bwMode="auto">
          <a:xfrm>
            <a:off x="4295775" y="1773238"/>
            <a:ext cx="129540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7" name="Line 77"/>
          <p:cNvSpPr>
            <a:spLocks noChangeShapeType="1"/>
          </p:cNvSpPr>
          <p:nvPr/>
        </p:nvSpPr>
        <p:spPr bwMode="auto">
          <a:xfrm>
            <a:off x="4295776" y="1773239"/>
            <a:ext cx="1368425" cy="2808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8" name="Line 78"/>
          <p:cNvSpPr>
            <a:spLocks noChangeShapeType="1"/>
          </p:cNvSpPr>
          <p:nvPr/>
        </p:nvSpPr>
        <p:spPr bwMode="auto">
          <a:xfrm>
            <a:off x="4295775" y="1773239"/>
            <a:ext cx="1295400" cy="34559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9" name="Line 79"/>
          <p:cNvSpPr>
            <a:spLocks noChangeShapeType="1"/>
          </p:cNvSpPr>
          <p:nvPr/>
        </p:nvSpPr>
        <p:spPr bwMode="auto">
          <a:xfrm>
            <a:off x="4295775" y="1773238"/>
            <a:ext cx="1295400" cy="41767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0" name="Line 80"/>
          <p:cNvSpPr>
            <a:spLocks noChangeShapeType="1"/>
          </p:cNvSpPr>
          <p:nvPr/>
        </p:nvSpPr>
        <p:spPr bwMode="auto">
          <a:xfrm flipV="1">
            <a:off x="4295775" y="1773239"/>
            <a:ext cx="129540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1" name="Line 81"/>
          <p:cNvSpPr>
            <a:spLocks noChangeShapeType="1"/>
          </p:cNvSpPr>
          <p:nvPr/>
        </p:nvSpPr>
        <p:spPr bwMode="auto">
          <a:xfrm>
            <a:off x="4295775" y="2060576"/>
            <a:ext cx="129540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2" name="Line 82"/>
          <p:cNvSpPr>
            <a:spLocks noChangeShapeType="1"/>
          </p:cNvSpPr>
          <p:nvPr/>
        </p:nvSpPr>
        <p:spPr bwMode="auto">
          <a:xfrm>
            <a:off x="4295775" y="2060576"/>
            <a:ext cx="1295400" cy="14398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3" name="Line 83"/>
          <p:cNvSpPr>
            <a:spLocks noChangeShapeType="1"/>
          </p:cNvSpPr>
          <p:nvPr/>
        </p:nvSpPr>
        <p:spPr bwMode="auto">
          <a:xfrm>
            <a:off x="4295775" y="2060576"/>
            <a:ext cx="1295400" cy="2016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4" name="Line 84"/>
          <p:cNvSpPr>
            <a:spLocks noChangeShapeType="1"/>
          </p:cNvSpPr>
          <p:nvPr/>
        </p:nvSpPr>
        <p:spPr bwMode="auto">
          <a:xfrm>
            <a:off x="4295775" y="2060575"/>
            <a:ext cx="1295400" cy="25923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5" name="Line 85"/>
          <p:cNvSpPr>
            <a:spLocks noChangeShapeType="1"/>
          </p:cNvSpPr>
          <p:nvPr/>
        </p:nvSpPr>
        <p:spPr bwMode="auto">
          <a:xfrm>
            <a:off x="4295775" y="2060575"/>
            <a:ext cx="1295400" cy="32400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6" name="Line 86"/>
          <p:cNvSpPr>
            <a:spLocks noChangeShapeType="1"/>
          </p:cNvSpPr>
          <p:nvPr/>
        </p:nvSpPr>
        <p:spPr bwMode="auto">
          <a:xfrm>
            <a:off x="4295775" y="2060576"/>
            <a:ext cx="1295400" cy="36734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7" name="Line 87"/>
          <p:cNvSpPr>
            <a:spLocks noChangeShapeType="1"/>
          </p:cNvSpPr>
          <p:nvPr/>
        </p:nvSpPr>
        <p:spPr bwMode="auto">
          <a:xfrm flipV="1">
            <a:off x="4295776" y="1916114"/>
            <a:ext cx="1223963" cy="4333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8" name="Line 88"/>
          <p:cNvSpPr>
            <a:spLocks noChangeShapeType="1"/>
          </p:cNvSpPr>
          <p:nvPr/>
        </p:nvSpPr>
        <p:spPr bwMode="auto">
          <a:xfrm>
            <a:off x="4295775" y="2349500"/>
            <a:ext cx="129540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9" name="Line 89"/>
          <p:cNvSpPr>
            <a:spLocks noChangeShapeType="1"/>
          </p:cNvSpPr>
          <p:nvPr/>
        </p:nvSpPr>
        <p:spPr bwMode="auto">
          <a:xfrm>
            <a:off x="4295775" y="2349501"/>
            <a:ext cx="1295400" cy="1008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0" name="Line 90"/>
          <p:cNvSpPr>
            <a:spLocks noChangeShapeType="1"/>
          </p:cNvSpPr>
          <p:nvPr/>
        </p:nvSpPr>
        <p:spPr bwMode="auto">
          <a:xfrm>
            <a:off x="4295775" y="2349500"/>
            <a:ext cx="1295400" cy="172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1" name="Line 91"/>
          <p:cNvSpPr>
            <a:spLocks noChangeShapeType="1"/>
          </p:cNvSpPr>
          <p:nvPr/>
        </p:nvSpPr>
        <p:spPr bwMode="auto">
          <a:xfrm>
            <a:off x="4295775" y="2349501"/>
            <a:ext cx="1295400" cy="1584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2" name="Line 92"/>
          <p:cNvSpPr>
            <a:spLocks noChangeShapeType="1"/>
          </p:cNvSpPr>
          <p:nvPr/>
        </p:nvSpPr>
        <p:spPr bwMode="auto">
          <a:xfrm>
            <a:off x="4295775" y="2349500"/>
            <a:ext cx="1295400" cy="2374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3" name="Line 93"/>
          <p:cNvSpPr>
            <a:spLocks noChangeShapeType="1"/>
          </p:cNvSpPr>
          <p:nvPr/>
        </p:nvSpPr>
        <p:spPr bwMode="auto">
          <a:xfrm>
            <a:off x="4295775" y="2349500"/>
            <a:ext cx="1295400" cy="30241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4" name="Line 94"/>
          <p:cNvSpPr>
            <a:spLocks noChangeShapeType="1"/>
          </p:cNvSpPr>
          <p:nvPr/>
        </p:nvSpPr>
        <p:spPr bwMode="auto">
          <a:xfrm>
            <a:off x="4295775" y="2349501"/>
            <a:ext cx="1295400" cy="3743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0" name="Line 74"/>
          <p:cNvSpPr>
            <a:spLocks noChangeShapeType="1"/>
          </p:cNvSpPr>
          <p:nvPr/>
        </p:nvSpPr>
        <p:spPr bwMode="auto">
          <a:xfrm>
            <a:off x="4381489" y="3571877"/>
            <a:ext cx="1368425" cy="7191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2" name="Line 76"/>
          <p:cNvSpPr>
            <a:spLocks noChangeShapeType="1"/>
          </p:cNvSpPr>
          <p:nvPr/>
        </p:nvSpPr>
        <p:spPr bwMode="auto">
          <a:xfrm>
            <a:off x="4381488" y="3571876"/>
            <a:ext cx="1295400" cy="20875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3" name="Line 80"/>
          <p:cNvSpPr>
            <a:spLocks noChangeShapeType="1"/>
          </p:cNvSpPr>
          <p:nvPr/>
        </p:nvSpPr>
        <p:spPr bwMode="auto">
          <a:xfrm flipV="1">
            <a:off x="4381488" y="3571877"/>
            <a:ext cx="129540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4" name="Line 81"/>
          <p:cNvSpPr>
            <a:spLocks noChangeShapeType="1"/>
          </p:cNvSpPr>
          <p:nvPr/>
        </p:nvSpPr>
        <p:spPr bwMode="auto">
          <a:xfrm>
            <a:off x="4381488" y="3859214"/>
            <a:ext cx="129540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6" name="Line 83"/>
          <p:cNvSpPr>
            <a:spLocks noChangeShapeType="1"/>
          </p:cNvSpPr>
          <p:nvPr/>
        </p:nvSpPr>
        <p:spPr bwMode="auto">
          <a:xfrm>
            <a:off x="4381488" y="3859214"/>
            <a:ext cx="1295400" cy="2016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7" name="Line 87"/>
          <p:cNvSpPr>
            <a:spLocks noChangeShapeType="1"/>
          </p:cNvSpPr>
          <p:nvPr/>
        </p:nvSpPr>
        <p:spPr bwMode="auto">
          <a:xfrm flipV="1">
            <a:off x="4381489" y="3714752"/>
            <a:ext cx="1223963" cy="4333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9" name="Line 89"/>
          <p:cNvSpPr>
            <a:spLocks noChangeShapeType="1"/>
          </p:cNvSpPr>
          <p:nvPr/>
        </p:nvSpPr>
        <p:spPr bwMode="auto">
          <a:xfrm>
            <a:off x="4381488" y="4148139"/>
            <a:ext cx="1295400" cy="1008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0" name="Line 90"/>
          <p:cNvSpPr>
            <a:spLocks noChangeShapeType="1"/>
          </p:cNvSpPr>
          <p:nvPr/>
        </p:nvSpPr>
        <p:spPr bwMode="auto">
          <a:xfrm>
            <a:off x="4381488" y="4148138"/>
            <a:ext cx="1295400" cy="172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3" name="Text Box 14"/>
          <p:cNvSpPr txBox="1">
            <a:spLocks noChangeArrowheads="1"/>
          </p:cNvSpPr>
          <p:nvPr/>
        </p:nvSpPr>
        <p:spPr bwMode="auto">
          <a:xfrm>
            <a:off x="5881686" y="2336780"/>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14" name="Text Box 14"/>
          <p:cNvSpPr txBox="1">
            <a:spLocks noChangeArrowheads="1"/>
          </p:cNvSpPr>
          <p:nvPr/>
        </p:nvSpPr>
        <p:spPr bwMode="auto">
          <a:xfrm>
            <a:off x="5881686" y="3765540"/>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15" name="Text Box 14"/>
          <p:cNvSpPr txBox="1">
            <a:spLocks noChangeArrowheads="1"/>
          </p:cNvSpPr>
          <p:nvPr/>
        </p:nvSpPr>
        <p:spPr bwMode="auto">
          <a:xfrm>
            <a:off x="5881686" y="4408482"/>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16" name="Text Box 14"/>
          <p:cNvSpPr txBox="1">
            <a:spLocks noChangeArrowheads="1"/>
          </p:cNvSpPr>
          <p:nvPr/>
        </p:nvSpPr>
        <p:spPr bwMode="auto">
          <a:xfrm>
            <a:off x="5881686" y="5051424"/>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17" name="Text Box 14"/>
          <p:cNvSpPr txBox="1">
            <a:spLocks noChangeArrowheads="1"/>
          </p:cNvSpPr>
          <p:nvPr/>
        </p:nvSpPr>
        <p:spPr bwMode="auto">
          <a:xfrm>
            <a:off x="5881686" y="5694366"/>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18" name="Text Box 14"/>
          <p:cNvSpPr txBox="1">
            <a:spLocks noChangeArrowheads="1"/>
          </p:cNvSpPr>
          <p:nvPr/>
        </p:nvSpPr>
        <p:spPr bwMode="auto">
          <a:xfrm>
            <a:off x="5881686" y="2979722"/>
            <a:ext cx="264816" cy="507831"/>
          </a:xfrm>
          <a:prstGeom prst="rect">
            <a:avLst/>
          </a:prstGeom>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900" dirty="0">
                <a:solidFill>
                  <a:prstClr val="black"/>
                </a:solidFill>
                <a:latin typeface="Bell MT" pitchFamily="18" charset="0"/>
              </a:rPr>
              <a:t>A</a:t>
            </a:r>
          </a:p>
          <a:p>
            <a:pPr defTabSz="914400" eaLnBrk="1" hangingPunct="1"/>
            <a:r>
              <a:rPr lang="es-ES_tradnl" sz="900" dirty="0">
                <a:solidFill>
                  <a:prstClr val="black"/>
                </a:solidFill>
                <a:latin typeface="Bell MT" pitchFamily="18" charset="0"/>
              </a:rPr>
              <a:t>B</a:t>
            </a:r>
          </a:p>
          <a:p>
            <a:pPr defTabSz="914400" eaLnBrk="1" hangingPunct="1"/>
            <a:r>
              <a:rPr lang="es-ES_tradnl" sz="900" dirty="0">
                <a:solidFill>
                  <a:prstClr val="black"/>
                </a:solidFill>
                <a:latin typeface="Bell MT" pitchFamily="18" charset="0"/>
              </a:rPr>
              <a:t>C</a:t>
            </a:r>
          </a:p>
        </p:txBody>
      </p:sp>
      <p:sp>
        <p:nvSpPr>
          <p:cNvPr id="105" name="Line 35"/>
          <p:cNvSpPr>
            <a:spLocks noChangeShapeType="1"/>
          </p:cNvSpPr>
          <p:nvPr/>
        </p:nvSpPr>
        <p:spPr bwMode="auto">
          <a:xfrm flipH="1" flipV="1">
            <a:off x="6667504" y="2357430"/>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8" name="Line 36"/>
          <p:cNvSpPr>
            <a:spLocks noChangeShapeType="1"/>
          </p:cNvSpPr>
          <p:nvPr/>
        </p:nvSpPr>
        <p:spPr bwMode="auto">
          <a:xfrm flipH="1">
            <a:off x="6669092" y="2498730"/>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1" name="Line 37"/>
          <p:cNvSpPr>
            <a:spLocks noChangeShapeType="1"/>
          </p:cNvSpPr>
          <p:nvPr/>
        </p:nvSpPr>
        <p:spPr bwMode="auto">
          <a:xfrm flipH="1">
            <a:off x="6667504" y="2500306"/>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2" name="Line 35"/>
          <p:cNvSpPr>
            <a:spLocks noChangeShapeType="1"/>
          </p:cNvSpPr>
          <p:nvPr/>
        </p:nvSpPr>
        <p:spPr bwMode="auto">
          <a:xfrm flipH="1" flipV="1">
            <a:off x="6683364" y="3143248"/>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9" name="Line 36"/>
          <p:cNvSpPr>
            <a:spLocks noChangeShapeType="1"/>
          </p:cNvSpPr>
          <p:nvPr/>
        </p:nvSpPr>
        <p:spPr bwMode="auto">
          <a:xfrm flipH="1">
            <a:off x="6684952" y="3284548"/>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0" name="Line 37"/>
          <p:cNvSpPr>
            <a:spLocks noChangeShapeType="1"/>
          </p:cNvSpPr>
          <p:nvPr/>
        </p:nvSpPr>
        <p:spPr bwMode="auto">
          <a:xfrm flipH="1">
            <a:off x="6683364" y="3286124"/>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1" name="Line 35"/>
          <p:cNvSpPr>
            <a:spLocks noChangeShapeType="1"/>
          </p:cNvSpPr>
          <p:nvPr/>
        </p:nvSpPr>
        <p:spPr bwMode="auto">
          <a:xfrm flipH="1" flipV="1">
            <a:off x="6683364" y="3857628"/>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2" name="Line 36"/>
          <p:cNvSpPr>
            <a:spLocks noChangeShapeType="1"/>
          </p:cNvSpPr>
          <p:nvPr/>
        </p:nvSpPr>
        <p:spPr bwMode="auto">
          <a:xfrm flipH="1">
            <a:off x="6684952" y="3998928"/>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3" name="Line 37"/>
          <p:cNvSpPr>
            <a:spLocks noChangeShapeType="1"/>
          </p:cNvSpPr>
          <p:nvPr/>
        </p:nvSpPr>
        <p:spPr bwMode="auto">
          <a:xfrm flipH="1">
            <a:off x="6683364" y="4000504"/>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4" name="Line 35"/>
          <p:cNvSpPr>
            <a:spLocks noChangeShapeType="1"/>
          </p:cNvSpPr>
          <p:nvPr/>
        </p:nvSpPr>
        <p:spPr bwMode="auto">
          <a:xfrm flipH="1" flipV="1">
            <a:off x="6683364" y="4500570"/>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5" name="Line 36"/>
          <p:cNvSpPr>
            <a:spLocks noChangeShapeType="1"/>
          </p:cNvSpPr>
          <p:nvPr/>
        </p:nvSpPr>
        <p:spPr bwMode="auto">
          <a:xfrm flipH="1">
            <a:off x="6684952" y="4641870"/>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6" name="Line 37"/>
          <p:cNvSpPr>
            <a:spLocks noChangeShapeType="1"/>
          </p:cNvSpPr>
          <p:nvPr/>
        </p:nvSpPr>
        <p:spPr bwMode="auto">
          <a:xfrm flipH="1">
            <a:off x="6683364" y="4643446"/>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7" name="Line 35"/>
          <p:cNvSpPr>
            <a:spLocks noChangeShapeType="1"/>
          </p:cNvSpPr>
          <p:nvPr/>
        </p:nvSpPr>
        <p:spPr bwMode="auto">
          <a:xfrm flipH="1" flipV="1">
            <a:off x="6683364" y="5143512"/>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8" name="Line 36"/>
          <p:cNvSpPr>
            <a:spLocks noChangeShapeType="1"/>
          </p:cNvSpPr>
          <p:nvPr/>
        </p:nvSpPr>
        <p:spPr bwMode="auto">
          <a:xfrm flipH="1">
            <a:off x="6684952" y="5284812"/>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9" name="Line 37"/>
          <p:cNvSpPr>
            <a:spLocks noChangeShapeType="1"/>
          </p:cNvSpPr>
          <p:nvPr/>
        </p:nvSpPr>
        <p:spPr bwMode="auto">
          <a:xfrm flipH="1">
            <a:off x="6683364" y="5286388"/>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30" name="Line 35"/>
          <p:cNvSpPr>
            <a:spLocks noChangeShapeType="1"/>
          </p:cNvSpPr>
          <p:nvPr/>
        </p:nvSpPr>
        <p:spPr bwMode="auto">
          <a:xfrm flipH="1" flipV="1">
            <a:off x="6738942" y="5786454"/>
            <a:ext cx="1341462" cy="1428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31" name="Line 36"/>
          <p:cNvSpPr>
            <a:spLocks noChangeShapeType="1"/>
          </p:cNvSpPr>
          <p:nvPr/>
        </p:nvSpPr>
        <p:spPr bwMode="auto">
          <a:xfrm flipH="1">
            <a:off x="6740530" y="5927754"/>
            <a:ext cx="1268436" cy="4571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32" name="Line 37"/>
          <p:cNvSpPr>
            <a:spLocks noChangeShapeType="1"/>
          </p:cNvSpPr>
          <p:nvPr/>
        </p:nvSpPr>
        <p:spPr bwMode="auto">
          <a:xfrm flipH="1">
            <a:off x="6738942" y="5929330"/>
            <a:ext cx="1341462" cy="2143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Tree>
    <p:extLst>
      <p:ext uri="{BB962C8B-B14F-4D97-AF65-F5344CB8AC3E}">
        <p14:creationId xmlns:p14="http://schemas.microsoft.com/office/powerpoint/2010/main" val="3562385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863976" y="2776539"/>
            <a:ext cx="925513" cy="554037"/>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8" name="Rectangle 7"/>
          <p:cNvSpPr/>
          <p:nvPr/>
        </p:nvSpPr>
        <p:spPr>
          <a:xfrm>
            <a:off x="4959351" y="2776539"/>
            <a:ext cx="923925" cy="55403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9" name="Rectangle 8"/>
          <p:cNvSpPr/>
          <p:nvPr/>
        </p:nvSpPr>
        <p:spPr>
          <a:xfrm>
            <a:off x="6062664" y="2776539"/>
            <a:ext cx="923925" cy="55403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0" name="Rectangle 9"/>
          <p:cNvSpPr/>
          <p:nvPr/>
        </p:nvSpPr>
        <p:spPr>
          <a:xfrm>
            <a:off x="7132638" y="2776539"/>
            <a:ext cx="925512" cy="5540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11" name="Rectangle 10"/>
          <p:cNvSpPr/>
          <p:nvPr/>
        </p:nvSpPr>
        <p:spPr>
          <a:xfrm>
            <a:off x="2703514" y="2776539"/>
            <a:ext cx="923925" cy="55403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12" name="Rectangle 11"/>
          <p:cNvSpPr/>
          <p:nvPr/>
        </p:nvSpPr>
        <p:spPr>
          <a:xfrm>
            <a:off x="3830638" y="3571875"/>
            <a:ext cx="925512" cy="55403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3" name="Rectangle 12"/>
          <p:cNvSpPr/>
          <p:nvPr/>
        </p:nvSpPr>
        <p:spPr>
          <a:xfrm>
            <a:off x="4908551" y="3571875"/>
            <a:ext cx="923925" cy="554038"/>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4" name="Rectangle 13"/>
          <p:cNvSpPr/>
          <p:nvPr/>
        </p:nvSpPr>
        <p:spPr>
          <a:xfrm>
            <a:off x="5994401" y="3571875"/>
            <a:ext cx="925513" cy="5540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5" name="Rectangle 14"/>
          <p:cNvSpPr/>
          <p:nvPr/>
        </p:nvSpPr>
        <p:spPr>
          <a:xfrm>
            <a:off x="7115176" y="3571875"/>
            <a:ext cx="925513" cy="5540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16" name="Rectangle 15"/>
          <p:cNvSpPr/>
          <p:nvPr/>
        </p:nvSpPr>
        <p:spPr>
          <a:xfrm>
            <a:off x="2668588" y="3571875"/>
            <a:ext cx="925512" cy="5540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17" name="Rectangle 16"/>
          <p:cNvSpPr/>
          <p:nvPr/>
        </p:nvSpPr>
        <p:spPr>
          <a:xfrm>
            <a:off x="3830638" y="4333875"/>
            <a:ext cx="925512" cy="55403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8" name="Rectangle 17"/>
          <p:cNvSpPr/>
          <p:nvPr/>
        </p:nvSpPr>
        <p:spPr>
          <a:xfrm>
            <a:off x="4908551" y="4333875"/>
            <a:ext cx="923925" cy="554038"/>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19" name="Rectangle 18"/>
          <p:cNvSpPr/>
          <p:nvPr/>
        </p:nvSpPr>
        <p:spPr>
          <a:xfrm>
            <a:off x="5994401" y="4333875"/>
            <a:ext cx="925513" cy="5540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20" name="Rectangle 19"/>
          <p:cNvSpPr/>
          <p:nvPr/>
        </p:nvSpPr>
        <p:spPr>
          <a:xfrm>
            <a:off x="7099301" y="4333875"/>
            <a:ext cx="923925" cy="5540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1" name="Rectangle 20"/>
          <p:cNvSpPr/>
          <p:nvPr/>
        </p:nvSpPr>
        <p:spPr>
          <a:xfrm>
            <a:off x="2668588" y="4333875"/>
            <a:ext cx="925512" cy="55403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2" name="Rectangle 21"/>
          <p:cNvSpPr/>
          <p:nvPr/>
        </p:nvSpPr>
        <p:spPr>
          <a:xfrm>
            <a:off x="3797301" y="5078414"/>
            <a:ext cx="923925" cy="5556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23" name="Rectangle 22"/>
          <p:cNvSpPr/>
          <p:nvPr/>
        </p:nvSpPr>
        <p:spPr>
          <a:xfrm>
            <a:off x="4873626" y="5078414"/>
            <a:ext cx="925513" cy="555625"/>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24" name="Rectangle 23"/>
          <p:cNvSpPr/>
          <p:nvPr/>
        </p:nvSpPr>
        <p:spPr>
          <a:xfrm>
            <a:off x="5961064" y="5078414"/>
            <a:ext cx="923925" cy="55562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defTabSz="914400" fontAlgn="base">
              <a:spcBef>
                <a:spcPct val="0"/>
              </a:spcBef>
              <a:spcAft>
                <a:spcPct val="0"/>
              </a:spcAft>
              <a:defRPr/>
            </a:pPr>
            <a:endParaRPr lang="pt-PT">
              <a:solidFill>
                <a:srgbClr val="000514"/>
              </a:solidFill>
              <a:latin typeface="Garamond"/>
            </a:endParaRPr>
          </a:p>
        </p:txBody>
      </p:sp>
      <p:sp>
        <p:nvSpPr>
          <p:cNvPr id="25" name="Rectangle 24"/>
          <p:cNvSpPr/>
          <p:nvPr/>
        </p:nvSpPr>
        <p:spPr>
          <a:xfrm>
            <a:off x="7081838" y="5078414"/>
            <a:ext cx="925512" cy="5556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6" name="Rectangle 25"/>
          <p:cNvSpPr/>
          <p:nvPr/>
        </p:nvSpPr>
        <p:spPr>
          <a:xfrm>
            <a:off x="2652714" y="5078414"/>
            <a:ext cx="923925" cy="5556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7" name="Rectangle 26"/>
          <p:cNvSpPr/>
          <p:nvPr/>
        </p:nvSpPr>
        <p:spPr>
          <a:xfrm>
            <a:off x="8885239" y="2776539"/>
            <a:ext cx="923925" cy="554037"/>
          </a:xfrm>
          <a:prstGeom prst="rect">
            <a:avLst/>
          </a:prstGeom>
          <a:solidFill>
            <a:srgbClr val="FFFF00"/>
          </a:solidFill>
          <a:ln>
            <a:solidFill>
              <a:srgbClr val="F6D124"/>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8" name="Rectangle 27"/>
          <p:cNvSpPr/>
          <p:nvPr/>
        </p:nvSpPr>
        <p:spPr>
          <a:xfrm>
            <a:off x="8885239" y="3571875"/>
            <a:ext cx="923925" cy="554038"/>
          </a:xfrm>
          <a:prstGeom prst="rect">
            <a:avLst/>
          </a:prstGeom>
          <a:solidFill>
            <a:srgbClr val="FFFF00"/>
          </a:solidFill>
          <a:ln>
            <a:solidFill>
              <a:srgbClr val="F6D124"/>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29" name="Rectangle 28"/>
          <p:cNvSpPr/>
          <p:nvPr/>
        </p:nvSpPr>
        <p:spPr>
          <a:xfrm>
            <a:off x="8878888" y="4333875"/>
            <a:ext cx="925512" cy="554038"/>
          </a:xfrm>
          <a:prstGeom prst="rect">
            <a:avLst/>
          </a:prstGeom>
          <a:solidFill>
            <a:srgbClr val="FFFF00"/>
          </a:solidFill>
          <a:ln>
            <a:solidFill>
              <a:srgbClr val="F6D124"/>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30" name="Rectangle 29"/>
          <p:cNvSpPr/>
          <p:nvPr/>
        </p:nvSpPr>
        <p:spPr>
          <a:xfrm>
            <a:off x="8878888" y="5078414"/>
            <a:ext cx="925512" cy="555625"/>
          </a:xfrm>
          <a:prstGeom prst="rect">
            <a:avLst/>
          </a:prstGeom>
          <a:solidFill>
            <a:srgbClr val="FFFF00"/>
          </a:solidFill>
          <a:ln>
            <a:solidFill>
              <a:srgbClr val="F6D124"/>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defTabSz="914400" fontAlgn="base">
              <a:spcBef>
                <a:spcPct val="0"/>
              </a:spcBef>
              <a:spcAft>
                <a:spcPct val="0"/>
              </a:spcAft>
              <a:defRPr/>
            </a:pPr>
            <a:endParaRPr lang="pt-PT">
              <a:solidFill>
                <a:srgbClr val="FFFFFF"/>
              </a:solidFill>
              <a:latin typeface="Garamond"/>
            </a:endParaRPr>
          </a:p>
        </p:txBody>
      </p:sp>
      <p:sp>
        <p:nvSpPr>
          <p:cNvPr id="31771" name="TextBox 36"/>
          <p:cNvSpPr txBox="1">
            <a:spLocks noChangeArrowheads="1"/>
          </p:cNvSpPr>
          <p:nvPr/>
        </p:nvSpPr>
        <p:spPr bwMode="auto">
          <a:xfrm rot="5400000">
            <a:off x="8111332" y="3931445"/>
            <a:ext cx="3857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ctr" defTabSz="914400" fontAlgn="base">
              <a:spcBef>
                <a:spcPct val="0"/>
              </a:spcBef>
              <a:spcAft>
                <a:spcPct val="0"/>
              </a:spcAft>
              <a:buClrTx/>
              <a:buSzTx/>
              <a:buNone/>
            </a:pPr>
            <a:r>
              <a:rPr lang="pt-PT" altLang="es-HN" sz="2400">
                <a:solidFill>
                  <a:srgbClr val="000514"/>
                </a:solidFill>
                <a:ea typeface="Verdana" panose="020B0604030504040204" pitchFamily="34" charset="0"/>
                <a:cs typeface="Verdana" panose="020B0604030504040204" pitchFamily="34" charset="0"/>
              </a:rPr>
              <a:t>EJE INTEGRADOR</a:t>
            </a:r>
          </a:p>
        </p:txBody>
      </p:sp>
      <p:cxnSp>
        <p:nvCxnSpPr>
          <p:cNvPr id="42" name="Straight Arrow Connector 41"/>
          <p:cNvCxnSpPr/>
          <p:nvPr/>
        </p:nvCxnSpPr>
        <p:spPr>
          <a:xfrm>
            <a:off x="2336801" y="3016251"/>
            <a:ext cx="7472363" cy="68263"/>
          </a:xfrm>
          <a:prstGeom prst="straightConnector1">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5400000">
            <a:off x="1222376" y="4138614"/>
            <a:ext cx="3857625" cy="47625"/>
          </a:xfrm>
          <a:prstGeom prst="straightConnector1">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a:off x="2352675" y="2697163"/>
            <a:ext cx="7469188" cy="2857500"/>
          </a:xfrm>
          <a:prstGeom prst="straightConnector1">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2" name="Curved Connector 51"/>
          <p:cNvCxnSpPr/>
          <p:nvPr/>
        </p:nvCxnSpPr>
        <p:spPr>
          <a:xfrm rot="5400000" flipH="1" flipV="1">
            <a:off x="3795714" y="2227264"/>
            <a:ext cx="1587" cy="1093787"/>
          </a:xfrm>
          <a:prstGeom prst="curvedConnector3">
            <a:avLst>
              <a:gd name="adj1" fmla="val 27391373"/>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64" name="Shape 63"/>
          <p:cNvCxnSpPr>
            <a:stCxn id="8" idx="0"/>
            <a:endCxn id="10" idx="0"/>
          </p:cNvCxnSpPr>
          <p:nvPr/>
        </p:nvCxnSpPr>
        <p:spPr>
          <a:xfrm rot="5400000" flipH="1" flipV="1">
            <a:off x="6507957" y="1688307"/>
            <a:ext cx="1588" cy="2174875"/>
          </a:xfrm>
          <a:prstGeom prst="curvedConnector3">
            <a:avLst>
              <a:gd name="adj1" fmla="val 45385705"/>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4" name="Curved Connector 73"/>
          <p:cNvCxnSpPr/>
          <p:nvPr/>
        </p:nvCxnSpPr>
        <p:spPr>
          <a:xfrm rot="5400000" flipH="1" flipV="1">
            <a:off x="6121401" y="2230438"/>
            <a:ext cx="1587" cy="1093788"/>
          </a:xfrm>
          <a:prstGeom prst="curvedConnector3">
            <a:avLst>
              <a:gd name="adj1" fmla="val 27391373"/>
            </a:avLst>
          </a:prstGeom>
          <a:ln w="5715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1778" name="CaixaDeTexto 1"/>
          <p:cNvSpPr txBox="1">
            <a:spLocks noChangeArrowheads="1"/>
          </p:cNvSpPr>
          <p:nvPr/>
        </p:nvSpPr>
        <p:spPr bwMode="auto">
          <a:xfrm>
            <a:off x="5599114" y="5818188"/>
            <a:ext cx="49164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defTabSz="914400" fontAlgn="base">
              <a:spcBef>
                <a:spcPct val="0"/>
              </a:spcBef>
              <a:spcAft>
                <a:spcPct val="0"/>
              </a:spcAft>
              <a:buClrTx/>
              <a:buSzTx/>
              <a:buNone/>
            </a:pPr>
            <a:r>
              <a:rPr lang="pt-BR" altLang="es-HN" sz="1800">
                <a:solidFill>
                  <a:srgbClr val="000514"/>
                </a:solidFill>
                <a:ea typeface="Verdana" panose="020B0604030504040204" pitchFamily="34" charset="0"/>
                <a:cs typeface="Verdana" panose="020B0604030504040204" pitchFamily="34" charset="0"/>
              </a:rPr>
              <a:t>Eje integrador: trata de problemas globales y articula, a partir de ellos, los conocimientos parciales y locales.</a:t>
            </a:r>
          </a:p>
        </p:txBody>
      </p:sp>
      <p:sp>
        <p:nvSpPr>
          <p:cNvPr id="39" name="Título 1"/>
          <p:cNvSpPr txBox="1">
            <a:spLocks/>
          </p:cNvSpPr>
          <p:nvPr/>
        </p:nvSpPr>
        <p:spPr>
          <a:xfrm>
            <a:off x="1373232" y="915787"/>
            <a:ext cx="8677836" cy="11430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HN" sz="3600" b="0" i="0" u="none" strike="noStrike" kern="1200" cap="none" spc="0" normalizeH="0" baseline="0" noProof="0" dirty="0">
                <a:ln>
                  <a:noFill/>
                </a:ln>
                <a:solidFill>
                  <a:srgbClr val="629DD1"/>
                </a:solidFill>
                <a:effectLst/>
                <a:uLnTx/>
                <a:uFillTx/>
                <a:latin typeface="Century Gothic"/>
                <a:ea typeface="+mj-ea"/>
                <a:cs typeface="+mj-cs"/>
              </a:rPr>
              <a:t>Integración curricular en todos sus niveles: Proyectos o ejes integradores</a:t>
            </a:r>
            <a:br>
              <a:rPr kumimoji="0" lang="es-HN" sz="3600" b="0" i="0" u="none" strike="noStrike" kern="1200" cap="none" spc="0" normalizeH="0" baseline="0" noProof="0" dirty="0">
                <a:ln>
                  <a:noFill/>
                </a:ln>
                <a:solidFill>
                  <a:srgbClr val="629DD1"/>
                </a:solidFill>
                <a:effectLst/>
                <a:uLnTx/>
                <a:uFillTx/>
                <a:latin typeface="Century Gothic"/>
                <a:ea typeface="+mj-ea"/>
                <a:cs typeface="+mj-cs"/>
              </a:rPr>
            </a:br>
            <a:endParaRPr kumimoji="0" lang="es-HN" sz="3600" b="0" i="0" u="none" strike="noStrike" kern="1200" cap="none" spc="0" normalizeH="0" baseline="0" noProof="0" dirty="0">
              <a:ln>
                <a:noFill/>
              </a:ln>
              <a:solidFill>
                <a:srgbClr val="629DD1"/>
              </a:solidFill>
              <a:effectLst/>
              <a:uLnTx/>
              <a:uFillTx/>
              <a:latin typeface="Century Gothic"/>
              <a:ea typeface="+mj-ea"/>
              <a:cs typeface="+mj-cs"/>
            </a:endParaRPr>
          </a:p>
        </p:txBody>
      </p:sp>
    </p:spTree>
    <p:extLst>
      <p:ext uri="{BB962C8B-B14F-4D97-AF65-F5344CB8AC3E}">
        <p14:creationId xmlns:p14="http://schemas.microsoft.com/office/powerpoint/2010/main" val="167526533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59496" y="1052737"/>
            <a:ext cx="1928794"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r>
              <a:rPr lang="es-ES_tradnl" sz="1400" b="1" dirty="0">
                <a:solidFill>
                  <a:prstClr val="black"/>
                </a:solidFill>
                <a:latin typeface="Bell MT" pitchFamily="18" charset="0"/>
              </a:rPr>
              <a:t>ANÁLISIS </a:t>
            </a:r>
            <a:r>
              <a:rPr lang="es-HN" sz="1400" b="1" dirty="0">
                <a:solidFill>
                  <a:prstClr val="black"/>
                </a:solidFill>
                <a:latin typeface="Bell MT" pitchFamily="18" charset="0"/>
              </a:rPr>
              <a:t>CORRELACIONAL </a:t>
            </a:r>
          </a:p>
          <a:p>
            <a:pPr defTabSz="914400" eaLnBrk="1" hangingPunct="1"/>
            <a:r>
              <a:rPr lang="es-HN" sz="1400" b="1" dirty="0">
                <a:solidFill>
                  <a:prstClr val="black"/>
                </a:solidFill>
                <a:latin typeface="Bell MT" pitchFamily="18" charset="0"/>
              </a:rPr>
              <a:t>DE EJES,</a:t>
            </a:r>
          </a:p>
          <a:p>
            <a:pPr defTabSz="914400" eaLnBrk="1" hangingPunct="1"/>
            <a:r>
              <a:rPr lang="es-HN" sz="1400" b="1" dirty="0">
                <a:solidFill>
                  <a:prstClr val="black"/>
                </a:solidFill>
                <a:latin typeface="Bell MT" pitchFamily="18" charset="0"/>
              </a:rPr>
              <a:t>COMPETENCIAS</a:t>
            </a:r>
          </a:p>
          <a:p>
            <a:pPr defTabSz="914400" eaLnBrk="1" hangingPunct="1"/>
            <a:r>
              <a:rPr lang="es-HN" sz="1400" b="1" dirty="0">
                <a:solidFill>
                  <a:prstClr val="black"/>
                </a:solidFill>
                <a:latin typeface="Bell MT" pitchFamily="18" charset="0"/>
              </a:rPr>
              <a:t>Y ASIGNATURAS </a:t>
            </a:r>
          </a:p>
          <a:p>
            <a:pPr defTabSz="914400" eaLnBrk="1" hangingPunct="1"/>
            <a:r>
              <a:rPr lang="es-HN" sz="1400" b="1" dirty="0">
                <a:solidFill>
                  <a:prstClr val="black"/>
                </a:solidFill>
                <a:latin typeface="Bell MT" pitchFamily="18" charset="0"/>
              </a:rPr>
              <a:t>(MAPA)</a:t>
            </a:r>
            <a:endParaRPr lang="es-ES_tradnl" sz="1400" b="1" dirty="0">
              <a:solidFill>
                <a:prstClr val="black"/>
              </a:solidFill>
              <a:latin typeface="Bell MT" pitchFamily="18" charset="0"/>
            </a:endParaRPr>
          </a:p>
        </p:txBody>
      </p:sp>
      <p:sp>
        <p:nvSpPr>
          <p:cNvPr id="4" name="Rectangle 4"/>
          <p:cNvSpPr>
            <a:spLocks noChangeArrowheads="1"/>
          </p:cNvSpPr>
          <p:nvPr/>
        </p:nvSpPr>
        <p:spPr bwMode="auto">
          <a:xfrm>
            <a:off x="2135189" y="2924176"/>
            <a:ext cx="1366837" cy="12239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defTabSz="914400"/>
            <a:r>
              <a:rPr lang="es-ES" sz="1200" b="1" dirty="0">
                <a:solidFill>
                  <a:prstClr val="white"/>
                </a:solidFill>
                <a:latin typeface="Calibri"/>
              </a:rPr>
              <a:t>ADMINISTRADOR </a:t>
            </a:r>
          </a:p>
          <a:p>
            <a:pPr algn="ctr" defTabSz="914400"/>
            <a:r>
              <a:rPr lang="es-ES" sz="1200" b="1" dirty="0">
                <a:solidFill>
                  <a:prstClr val="white"/>
                </a:solidFill>
                <a:latin typeface="Calibri"/>
              </a:rPr>
              <a:t>DE </a:t>
            </a:r>
          </a:p>
          <a:p>
            <a:pPr algn="ctr" defTabSz="914400"/>
            <a:r>
              <a:rPr lang="es-ES" sz="1200" b="1" dirty="0">
                <a:solidFill>
                  <a:prstClr val="white"/>
                </a:solidFill>
                <a:latin typeface="Calibri"/>
              </a:rPr>
              <a:t>EMPRESAS</a:t>
            </a:r>
          </a:p>
        </p:txBody>
      </p:sp>
      <p:sp>
        <p:nvSpPr>
          <p:cNvPr id="5" name="Rectangle 5"/>
          <p:cNvSpPr>
            <a:spLocks noChangeArrowheads="1"/>
          </p:cNvSpPr>
          <p:nvPr/>
        </p:nvSpPr>
        <p:spPr bwMode="auto">
          <a:xfrm>
            <a:off x="4006851" y="457488"/>
            <a:ext cx="1223963" cy="1141421"/>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defTabSz="914400"/>
            <a:r>
              <a:rPr lang="es-ES" sz="1600" dirty="0">
                <a:solidFill>
                  <a:prstClr val="black"/>
                </a:solidFill>
                <a:latin typeface="Calibri"/>
              </a:rPr>
              <a:t>Desarrollo </a:t>
            </a:r>
          </a:p>
          <a:p>
            <a:pPr algn="ctr" defTabSz="914400"/>
            <a:r>
              <a:rPr lang="es-ES" sz="1600" dirty="0">
                <a:solidFill>
                  <a:prstClr val="black"/>
                </a:solidFill>
                <a:latin typeface="Calibri"/>
              </a:rPr>
              <a:t>Personal</a:t>
            </a:r>
          </a:p>
        </p:txBody>
      </p:sp>
      <p:sp>
        <p:nvSpPr>
          <p:cNvPr id="6" name="Rectangle 6"/>
          <p:cNvSpPr>
            <a:spLocks noChangeArrowheads="1"/>
          </p:cNvSpPr>
          <p:nvPr/>
        </p:nvSpPr>
        <p:spPr bwMode="auto">
          <a:xfrm>
            <a:off x="4006851" y="2081527"/>
            <a:ext cx="1223963" cy="116045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defTabSz="914400"/>
            <a:r>
              <a:rPr lang="es-ES" sz="1600" dirty="0">
                <a:solidFill>
                  <a:prstClr val="black"/>
                </a:solidFill>
                <a:latin typeface="Calibri"/>
              </a:rPr>
              <a:t>Análisis </a:t>
            </a:r>
          </a:p>
          <a:p>
            <a:pPr algn="ctr" defTabSz="914400"/>
            <a:r>
              <a:rPr lang="es-ES" sz="1600" dirty="0">
                <a:solidFill>
                  <a:prstClr val="black"/>
                </a:solidFill>
                <a:latin typeface="Calibri"/>
              </a:rPr>
              <a:t>de </a:t>
            </a:r>
          </a:p>
          <a:p>
            <a:pPr algn="ctr" defTabSz="914400"/>
            <a:r>
              <a:rPr lang="es-ES" sz="1600" dirty="0">
                <a:solidFill>
                  <a:prstClr val="black"/>
                </a:solidFill>
                <a:latin typeface="Calibri"/>
              </a:rPr>
              <a:t>Negocios</a:t>
            </a:r>
          </a:p>
        </p:txBody>
      </p:sp>
      <p:sp>
        <p:nvSpPr>
          <p:cNvPr id="7" name="Rectangle 7"/>
          <p:cNvSpPr>
            <a:spLocks noChangeArrowheads="1"/>
          </p:cNvSpPr>
          <p:nvPr/>
        </p:nvSpPr>
        <p:spPr bwMode="auto">
          <a:xfrm>
            <a:off x="4024299" y="3667442"/>
            <a:ext cx="1223963" cy="1074739"/>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defTabSz="914400"/>
            <a:r>
              <a:rPr lang="es-ES" sz="1400" dirty="0">
                <a:solidFill>
                  <a:prstClr val="black"/>
                </a:solidFill>
                <a:latin typeface="Calibri"/>
              </a:rPr>
              <a:t>Innovación </a:t>
            </a:r>
          </a:p>
          <a:p>
            <a:pPr algn="ctr" defTabSz="914400"/>
            <a:r>
              <a:rPr lang="es-ES" sz="1400" dirty="0">
                <a:solidFill>
                  <a:prstClr val="black"/>
                </a:solidFill>
                <a:latin typeface="Calibri"/>
              </a:rPr>
              <a:t>y </a:t>
            </a:r>
          </a:p>
          <a:p>
            <a:pPr algn="ctr" defTabSz="914400"/>
            <a:r>
              <a:rPr lang="es-ES" sz="1400" dirty="0">
                <a:solidFill>
                  <a:prstClr val="black"/>
                </a:solidFill>
                <a:latin typeface="Calibri"/>
              </a:rPr>
              <a:t>Emprendimiento</a:t>
            </a:r>
          </a:p>
        </p:txBody>
      </p:sp>
      <p:sp>
        <p:nvSpPr>
          <p:cNvPr id="8" name="Line 8"/>
          <p:cNvSpPr>
            <a:spLocks noChangeShapeType="1"/>
          </p:cNvSpPr>
          <p:nvPr/>
        </p:nvSpPr>
        <p:spPr bwMode="auto">
          <a:xfrm>
            <a:off x="3719513" y="829936"/>
            <a:ext cx="0" cy="504000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9" name="Line 9"/>
          <p:cNvSpPr>
            <a:spLocks noChangeShapeType="1"/>
          </p:cNvSpPr>
          <p:nvPr/>
        </p:nvSpPr>
        <p:spPr bwMode="auto">
          <a:xfrm>
            <a:off x="3719514" y="4143380"/>
            <a:ext cx="2873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 name="Line 10"/>
          <p:cNvSpPr>
            <a:spLocks noChangeShapeType="1"/>
          </p:cNvSpPr>
          <p:nvPr/>
        </p:nvSpPr>
        <p:spPr bwMode="auto">
          <a:xfrm>
            <a:off x="3719514" y="2873689"/>
            <a:ext cx="2873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 name="Line 11"/>
          <p:cNvSpPr>
            <a:spLocks noChangeShapeType="1"/>
          </p:cNvSpPr>
          <p:nvPr/>
        </p:nvSpPr>
        <p:spPr bwMode="auto">
          <a:xfrm>
            <a:off x="3719514" y="843584"/>
            <a:ext cx="2873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 name="Line 12"/>
          <p:cNvSpPr>
            <a:spLocks noChangeShapeType="1"/>
          </p:cNvSpPr>
          <p:nvPr/>
        </p:nvSpPr>
        <p:spPr bwMode="auto">
          <a:xfrm>
            <a:off x="3502025" y="3502025"/>
            <a:ext cx="217488"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grpSp>
        <p:nvGrpSpPr>
          <p:cNvPr id="2" name="Group 13"/>
          <p:cNvGrpSpPr>
            <a:grpSpLocks/>
          </p:cNvGrpSpPr>
          <p:nvPr/>
        </p:nvGrpSpPr>
        <p:grpSpPr bwMode="auto">
          <a:xfrm>
            <a:off x="5230814" y="547958"/>
            <a:ext cx="504825" cy="1285884"/>
            <a:chOff x="1292" y="981"/>
            <a:chExt cx="318" cy="2449"/>
          </a:xfrm>
          <a:solidFill>
            <a:schemeClr val="accent6">
              <a:lumMod val="60000"/>
              <a:lumOff val="40000"/>
            </a:schemeClr>
          </a:solidFill>
        </p:grpSpPr>
        <p:sp>
          <p:nvSpPr>
            <p:cNvPr id="14" name="Line 14"/>
            <p:cNvSpPr>
              <a:spLocks noChangeShapeType="1"/>
            </p:cNvSpPr>
            <p:nvPr/>
          </p:nvSpPr>
          <p:spPr bwMode="auto">
            <a:xfrm>
              <a:off x="1429" y="981"/>
              <a:ext cx="0" cy="2449"/>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5" name="Line 15"/>
            <p:cNvSpPr>
              <a:spLocks noChangeShapeType="1"/>
            </p:cNvSpPr>
            <p:nvPr/>
          </p:nvSpPr>
          <p:spPr bwMode="auto">
            <a:xfrm>
              <a:off x="1429" y="3430"/>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6" name="Line 16"/>
            <p:cNvSpPr>
              <a:spLocks noChangeShapeType="1"/>
            </p:cNvSpPr>
            <p:nvPr/>
          </p:nvSpPr>
          <p:spPr bwMode="auto">
            <a:xfrm>
              <a:off x="1429" y="2205"/>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7" name="Line 17"/>
            <p:cNvSpPr>
              <a:spLocks noChangeShapeType="1"/>
            </p:cNvSpPr>
            <p:nvPr/>
          </p:nvSpPr>
          <p:spPr bwMode="auto">
            <a:xfrm>
              <a:off x="1429" y="981"/>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8" name="Line 18"/>
            <p:cNvSpPr>
              <a:spLocks noChangeShapeType="1"/>
            </p:cNvSpPr>
            <p:nvPr/>
          </p:nvSpPr>
          <p:spPr bwMode="auto">
            <a:xfrm>
              <a:off x="1292" y="1344"/>
              <a:ext cx="137" cy="0"/>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grpSp>
      <p:sp>
        <p:nvSpPr>
          <p:cNvPr id="19" name="Rectangle 19"/>
          <p:cNvSpPr>
            <a:spLocks noChangeArrowheads="1"/>
          </p:cNvSpPr>
          <p:nvPr/>
        </p:nvSpPr>
        <p:spPr bwMode="auto">
          <a:xfrm>
            <a:off x="5735638" y="386050"/>
            <a:ext cx="1223962" cy="360363"/>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       C1		</a:t>
            </a:r>
          </a:p>
        </p:txBody>
      </p:sp>
      <p:sp>
        <p:nvSpPr>
          <p:cNvPr id="20" name="Rectangle 20"/>
          <p:cNvSpPr>
            <a:spLocks noChangeArrowheads="1"/>
          </p:cNvSpPr>
          <p:nvPr/>
        </p:nvSpPr>
        <p:spPr bwMode="auto">
          <a:xfrm>
            <a:off x="5735638" y="976586"/>
            <a:ext cx="1223962" cy="360362"/>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C2</a:t>
            </a:r>
          </a:p>
        </p:txBody>
      </p:sp>
      <p:sp>
        <p:nvSpPr>
          <p:cNvPr id="21" name="Rectangle 21"/>
          <p:cNvSpPr>
            <a:spLocks noChangeArrowheads="1"/>
          </p:cNvSpPr>
          <p:nvPr/>
        </p:nvSpPr>
        <p:spPr bwMode="auto">
          <a:xfrm>
            <a:off x="5735638" y="1621116"/>
            <a:ext cx="1223962" cy="360363"/>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C3</a:t>
            </a:r>
          </a:p>
        </p:txBody>
      </p:sp>
      <p:grpSp>
        <p:nvGrpSpPr>
          <p:cNvPr id="13" name="Group 22"/>
          <p:cNvGrpSpPr>
            <a:grpSpLocks/>
          </p:cNvGrpSpPr>
          <p:nvPr/>
        </p:nvGrpSpPr>
        <p:grpSpPr bwMode="auto">
          <a:xfrm>
            <a:off x="5230814" y="2521260"/>
            <a:ext cx="504825" cy="646112"/>
            <a:chOff x="2381" y="2161"/>
            <a:chExt cx="318" cy="226"/>
          </a:xfrm>
          <a:solidFill>
            <a:schemeClr val="accent3">
              <a:lumMod val="60000"/>
              <a:lumOff val="40000"/>
            </a:schemeClr>
          </a:solidFill>
        </p:grpSpPr>
        <p:sp>
          <p:nvSpPr>
            <p:cNvPr id="23" name="Line 23"/>
            <p:cNvSpPr>
              <a:spLocks noChangeShapeType="1"/>
            </p:cNvSpPr>
            <p:nvPr/>
          </p:nvSpPr>
          <p:spPr bwMode="auto">
            <a:xfrm flipH="1">
              <a:off x="2517" y="2161"/>
              <a:ext cx="1" cy="226"/>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24" name="Line 24"/>
            <p:cNvSpPr>
              <a:spLocks noChangeShapeType="1"/>
            </p:cNvSpPr>
            <p:nvPr/>
          </p:nvSpPr>
          <p:spPr bwMode="auto">
            <a:xfrm>
              <a:off x="2518" y="2387"/>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25" name="Line 25"/>
            <p:cNvSpPr>
              <a:spLocks noChangeShapeType="1"/>
            </p:cNvSpPr>
            <p:nvPr/>
          </p:nvSpPr>
          <p:spPr bwMode="auto">
            <a:xfrm>
              <a:off x="2518" y="2161"/>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26" name="Line 26"/>
            <p:cNvSpPr>
              <a:spLocks noChangeShapeType="1"/>
            </p:cNvSpPr>
            <p:nvPr/>
          </p:nvSpPr>
          <p:spPr bwMode="auto">
            <a:xfrm>
              <a:off x="2381" y="2251"/>
              <a:ext cx="137" cy="0"/>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grpSp>
      <p:sp>
        <p:nvSpPr>
          <p:cNvPr id="27" name="Rectangle 27"/>
          <p:cNvSpPr>
            <a:spLocks noChangeArrowheads="1"/>
          </p:cNvSpPr>
          <p:nvPr/>
        </p:nvSpPr>
        <p:spPr bwMode="auto">
          <a:xfrm>
            <a:off x="5735638" y="2375210"/>
            <a:ext cx="1223962" cy="360362"/>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C4</a:t>
            </a:r>
          </a:p>
        </p:txBody>
      </p:sp>
      <p:sp>
        <p:nvSpPr>
          <p:cNvPr id="28" name="Rectangle 28"/>
          <p:cNvSpPr>
            <a:spLocks noChangeArrowheads="1"/>
          </p:cNvSpPr>
          <p:nvPr/>
        </p:nvSpPr>
        <p:spPr bwMode="auto">
          <a:xfrm>
            <a:off x="5735638" y="2939412"/>
            <a:ext cx="1223962" cy="360363"/>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C5</a:t>
            </a:r>
          </a:p>
        </p:txBody>
      </p:sp>
      <p:sp>
        <p:nvSpPr>
          <p:cNvPr id="29" name="Rectangle 29"/>
          <p:cNvSpPr>
            <a:spLocks noChangeArrowheads="1"/>
          </p:cNvSpPr>
          <p:nvPr/>
        </p:nvSpPr>
        <p:spPr bwMode="auto">
          <a:xfrm>
            <a:off x="5753086" y="3659510"/>
            <a:ext cx="1223962" cy="360362"/>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C6</a:t>
            </a:r>
          </a:p>
        </p:txBody>
      </p:sp>
      <p:sp>
        <p:nvSpPr>
          <p:cNvPr id="30" name="Rectangle 30"/>
          <p:cNvSpPr>
            <a:spLocks noChangeArrowheads="1"/>
          </p:cNvSpPr>
          <p:nvPr/>
        </p:nvSpPr>
        <p:spPr bwMode="auto">
          <a:xfrm>
            <a:off x="5753086" y="4091310"/>
            <a:ext cx="1223962" cy="360362"/>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C7</a:t>
            </a:r>
          </a:p>
        </p:txBody>
      </p:sp>
      <p:sp>
        <p:nvSpPr>
          <p:cNvPr id="31" name="Rectangle 31"/>
          <p:cNvSpPr>
            <a:spLocks noChangeArrowheads="1"/>
          </p:cNvSpPr>
          <p:nvPr/>
        </p:nvSpPr>
        <p:spPr bwMode="auto">
          <a:xfrm>
            <a:off x="5753086" y="4523110"/>
            <a:ext cx="1223962" cy="360362"/>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C8</a:t>
            </a:r>
          </a:p>
        </p:txBody>
      </p:sp>
      <p:sp>
        <p:nvSpPr>
          <p:cNvPr id="32" name="Rectangle 32"/>
          <p:cNvSpPr>
            <a:spLocks noChangeArrowheads="1"/>
          </p:cNvSpPr>
          <p:nvPr/>
        </p:nvSpPr>
        <p:spPr bwMode="auto">
          <a:xfrm>
            <a:off x="5753086" y="4956498"/>
            <a:ext cx="1223962" cy="360363"/>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C9</a:t>
            </a:r>
          </a:p>
        </p:txBody>
      </p:sp>
      <p:grpSp>
        <p:nvGrpSpPr>
          <p:cNvPr id="22" name="Group 33"/>
          <p:cNvGrpSpPr>
            <a:grpSpLocks/>
          </p:cNvGrpSpPr>
          <p:nvPr/>
        </p:nvGrpSpPr>
        <p:grpSpPr bwMode="auto">
          <a:xfrm>
            <a:off x="5248262" y="3857628"/>
            <a:ext cx="504825" cy="1223962"/>
            <a:chOff x="2381" y="2886"/>
            <a:chExt cx="318" cy="771"/>
          </a:xfrm>
          <a:solidFill>
            <a:schemeClr val="accent4">
              <a:lumMod val="60000"/>
              <a:lumOff val="40000"/>
            </a:schemeClr>
          </a:solidFill>
        </p:grpSpPr>
        <p:sp>
          <p:nvSpPr>
            <p:cNvPr id="34" name="Line 34"/>
            <p:cNvSpPr>
              <a:spLocks noChangeShapeType="1"/>
            </p:cNvSpPr>
            <p:nvPr/>
          </p:nvSpPr>
          <p:spPr bwMode="auto">
            <a:xfrm flipH="1">
              <a:off x="2517" y="2886"/>
              <a:ext cx="1" cy="771"/>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5" name="Line 35"/>
            <p:cNvSpPr>
              <a:spLocks noChangeShapeType="1"/>
            </p:cNvSpPr>
            <p:nvPr/>
          </p:nvSpPr>
          <p:spPr bwMode="auto">
            <a:xfrm>
              <a:off x="2517" y="3385"/>
              <a:ext cx="182"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6" name="Line 36"/>
            <p:cNvSpPr>
              <a:spLocks noChangeShapeType="1"/>
            </p:cNvSpPr>
            <p:nvPr/>
          </p:nvSpPr>
          <p:spPr bwMode="auto">
            <a:xfrm>
              <a:off x="2518" y="3112"/>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7" name="Line 37"/>
            <p:cNvSpPr>
              <a:spLocks noChangeShapeType="1"/>
            </p:cNvSpPr>
            <p:nvPr/>
          </p:nvSpPr>
          <p:spPr bwMode="auto">
            <a:xfrm>
              <a:off x="2518" y="2886"/>
              <a:ext cx="181"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8" name="Line 38"/>
            <p:cNvSpPr>
              <a:spLocks noChangeShapeType="1"/>
            </p:cNvSpPr>
            <p:nvPr/>
          </p:nvSpPr>
          <p:spPr bwMode="auto">
            <a:xfrm>
              <a:off x="2381" y="2953"/>
              <a:ext cx="137" cy="0"/>
            </a:xfrm>
            <a:prstGeom prst="line">
              <a:avLst/>
            </a:prstGeom>
            <a:grpFill/>
            <a:ln w="2857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39" name="Line 39"/>
            <p:cNvSpPr>
              <a:spLocks noChangeShapeType="1"/>
            </p:cNvSpPr>
            <p:nvPr/>
          </p:nvSpPr>
          <p:spPr bwMode="auto">
            <a:xfrm>
              <a:off x="2517" y="3657"/>
              <a:ext cx="182" cy="0"/>
            </a:xfrm>
            <a:prstGeom prst="line">
              <a:avLst/>
            </a:prstGeom>
            <a:grpFill/>
            <a:ln w="28575">
              <a:solidFill>
                <a:schemeClr val="tx1"/>
              </a:solidFill>
              <a:round/>
              <a:headEnd/>
              <a:tailEnd type="triangl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grpSp>
      <p:sp>
        <p:nvSpPr>
          <p:cNvPr id="40" name="Rectangle 40"/>
          <p:cNvSpPr>
            <a:spLocks noChangeArrowheads="1"/>
          </p:cNvSpPr>
          <p:nvPr/>
        </p:nvSpPr>
        <p:spPr bwMode="auto">
          <a:xfrm>
            <a:off x="7535863" y="313025"/>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1" name="Rectangle 41"/>
          <p:cNvSpPr>
            <a:spLocks noChangeArrowheads="1"/>
          </p:cNvSpPr>
          <p:nvPr/>
        </p:nvSpPr>
        <p:spPr bwMode="auto">
          <a:xfrm>
            <a:off x="7535863" y="530513"/>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2" name="Rectangle 42"/>
          <p:cNvSpPr>
            <a:spLocks noChangeArrowheads="1"/>
          </p:cNvSpPr>
          <p:nvPr/>
        </p:nvSpPr>
        <p:spPr bwMode="auto">
          <a:xfrm>
            <a:off x="7535863" y="746413"/>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3" name="Line 43"/>
          <p:cNvSpPr>
            <a:spLocks noChangeShapeType="1"/>
          </p:cNvSpPr>
          <p:nvPr/>
        </p:nvSpPr>
        <p:spPr bwMode="auto">
          <a:xfrm flipV="1">
            <a:off x="6959601" y="357478"/>
            <a:ext cx="576263"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44" name="Line 44"/>
          <p:cNvSpPr>
            <a:spLocks noChangeShapeType="1"/>
          </p:cNvSpPr>
          <p:nvPr/>
        </p:nvSpPr>
        <p:spPr bwMode="auto">
          <a:xfrm>
            <a:off x="6959601" y="530513"/>
            <a:ext cx="576263"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45" name="Line 45"/>
          <p:cNvSpPr>
            <a:spLocks noChangeShapeType="1"/>
          </p:cNvSpPr>
          <p:nvPr/>
        </p:nvSpPr>
        <p:spPr bwMode="auto">
          <a:xfrm>
            <a:off x="6959601" y="530513"/>
            <a:ext cx="576263" cy="2873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46" name="Rectangle 46"/>
          <p:cNvSpPr>
            <a:spLocks noChangeArrowheads="1"/>
          </p:cNvSpPr>
          <p:nvPr/>
        </p:nvSpPr>
        <p:spPr bwMode="auto">
          <a:xfrm>
            <a:off x="7535863" y="976587"/>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7" name="Rectangle 47"/>
          <p:cNvSpPr>
            <a:spLocks noChangeArrowheads="1"/>
          </p:cNvSpPr>
          <p:nvPr/>
        </p:nvSpPr>
        <p:spPr bwMode="auto">
          <a:xfrm>
            <a:off x="7535863" y="1194074"/>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8" name="Rectangle 48"/>
          <p:cNvSpPr>
            <a:spLocks noChangeArrowheads="1"/>
          </p:cNvSpPr>
          <p:nvPr/>
        </p:nvSpPr>
        <p:spPr bwMode="auto">
          <a:xfrm>
            <a:off x="7535863" y="1409974"/>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49" name="Line 49"/>
          <p:cNvSpPr>
            <a:spLocks noChangeShapeType="1"/>
          </p:cNvSpPr>
          <p:nvPr/>
        </p:nvSpPr>
        <p:spPr bwMode="auto">
          <a:xfrm flipV="1">
            <a:off x="6959601" y="1049611"/>
            <a:ext cx="576263"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0" name="Line 50"/>
          <p:cNvSpPr>
            <a:spLocks noChangeShapeType="1"/>
          </p:cNvSpPr>
          <p:nvPr/>
        </p:nvSpPr>
        <p:spPr bwMode="auto">
          <a:xfrm>
            <a:off x="6959601" y="1194073"/>
            <a:ext cx="576263"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1" name="Line 51"/>
          <p:cNvSpPr>
            <a:spLocks noChangeShapeType="1"/>
          </p:cNvSpPr>
          <p:nvPr/>
        </p:nvSpPr>
        <p:spPr bwMode="auto">
          <a:xfrm>
            <a:off x="6959601" y="1194073"/>
            <a:ext cx="576263" cy="2873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2" name="Rectangle 52"/>
          <p:cNvSpPr>
            <a:spLocks noChangeArrowheads="1"/>
          </p:cNvSpPr>
          <p:nvPr/>
        </p:nvSpPr>
        <p:spPr bwMode="auto">
          <a:xfrm>
            <a:off x="7535863" y="1619529"/>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53" name="Rectangle 53"/>
          <p:cNvSpPr>
            <a:spLocks noChangeArrowheads="1"/>
          </p:cNvSpPr>
          <p:nvPr/>
        </p:nvSpPr>
        <p:spPr bwMode="auto">
          <a:xfrm>
            <a:off x="7535863" y="1837016"/>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54" name="Rectangle 54"/>
          <p:cNvSpPr>
            <a:spLocks noChangeArrowheads="1"/>
          </p:cNvSpPr>
          <p:nvPr/>
        </p:nvSpPr>
        <p:spPr bwMode="auto">
          <a:xfrm>
            <a:off x="7535863" y="2052916"/>
            <a:ext cx="2374900" cy="142875"/>
          </a:xfrm>
          <a:prstGeom prst="rect">
            <a:avLst/>
          </a:prstGeom>
          <a:solidFill>
            <a:schemeClr val="accent6">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55" name="Line 55"/>
          <p:cNvSpPr>
            <a:spLocks noChangeShapeType="1"/>
          </p:cNvSpPr>
          <p:nvPr/>
        </p:nvSpPr>
        <p:spPr bwMode="auto">
          <a:xfrm flipV="1">
            <a:off x="6959601" y="1692553"/>
            <a:ext cx="576263"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6" name="Line 56"/>
          <p:cNvSpPr>
            <a:spLocks noChangeShapeType="1"/>
          </p:cNvSpPr>
          <p:nvPr/>
        </p:nvSpPr>
        <p:spPr bwMode="auto">
          <a:xfrm>
            <a:off x="6959601" y="1837015"/>
            <a:ext cx="576263"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7" name="Line 57"/>
          <p:cNvSpPr>
            <a:spLocks noChangeShapeType="1"/>
          </p:cNvSpPr>
          <p:nvPr/>
        </p:nvSpPr>
        <p:spPr bwMode="auto">
          <a:xfrm>
            <a:off x="6959601" y="1837015"/>
            <a:ext cx="576263" cy="2873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58" name="Rectangle 58"/>
          <p:cNvSpPr>
            <a:spLocks noChangeArrowheads="1"/>
          </p:cNvSpPr>
          <p:nvPr/>
        </p:nvSpPr>
        <p:spPr bwMode="auto">
          <a:xfrm>
            <a:off x="7535863" y="2302186"/>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59" name="Rectangle 59"/>
          <p:cNvSpPr>
            <a:spLocks noChangeArrowheads="1"/>
          </p:cNvSpPr>
          <p:nvPr/>
        </p:nvSpPr>
        <p:spPr bwMode="auto">
          <a:xfrm>
            <a:off x="7535863" y="2519673"/>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60" name="Rectangle 60"/>
          <p:cNvSpPr>
            <a:spLocks noChangeArrowheads="1"/>
          </p:cNvSpPr>
          <p:nvPr/>
        </p:nvSpPr>
        <p:spPr bwMode="auto">
          <a:xfrm>
            <a:off x="7535863" y="2735573"/>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61" name="Line 61"/>
          <p:cNvSpPr>
            <a:spLocks noChangeShapeType="1"/>
          </p:cNvSpPr>
          <p:nvPr/>
        </p:nvSpPr>
        <p:spPr bwMode="auto">
          <a:xfrm flipV="1">
            <a:off x="6959601" y="2375210"/>
            <a:ext cx="576263"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2" name="Line 62"/>
          <p:cNvSpPr>
            <a:spLocks noChangeShapeType="1"/>
          </p:cNvSpPr>
          <p:nvPr/>
        </p:nvSpPr>
        <p:spPr bwMode="auto">
          <a:xfrm>
            <a:off x="6959601" y="2519672"/>
            <a:ext cx="576263"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3" name="Line 63"/>
          <p:cNvSpPr>
            <a:spLocks noChangeShapeType="1"/>
          </p:cNvSpPr>
          <p:nvPr/>
        </p:nvSpPr>
        <p:spPr bwMode="auto">
          <a:xfrm>
            <a:off x="6959601" y="2519672"/>
            <a:ext cx="576263" cy="2873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4" name="Rectangle 64"/>
          <p:cNvSpPr>
            <a:spLocks noChangeArrowheads="1"/>
          </p:cNvSpPr>
          <p:nvPr/>
        </p:nvSpPr>
        <p:spPr bwMode="auto">
          <a:xfrm>
            <a:off x="7535863" y="2937825"/>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65" name="Rectangle 65"/>
          <p:cNvSpPr>
            <a:spLocks noChangeArrowheads="1"/>
          </p:cNvSpPr>
          <p:nvPr/>
        </p:nvSpPr>
        <p:spPr bwMode="auto">
          <a:xfrm>
            <a:off x="7535863" y="3155312"/>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66" name="Rectangle 66"/>
          <p:cNvSpPr>
            <a:spLocks noChangeArrowheads="1"/>
          </p:cNvSpPr>
          <p:nvPr/>
        </p:nvSpPr>
        <p:spPr bwMode="auto">
          <a:xfrm>
            <a:off x="7535863" y="3371212"/>
            <a:ext cx="2374900" cy="142875"/>
          </a:xfrm>
          <a:prstGeom prst="rect">
            <a:avLst/>
          </a:prstGeom>
          <a:solidFill>
            <a:schemeClr val="accent3">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67" name="Line 67"/>
          <p:cNvSpPr>
            <a:spLocks noChangeShapeType="1"/>
          </p:cNvSpPr>
          <p:nvPr/>
        </p:nvSpPr>
        <p:spPr bwMode="auto">
          <a:xfrm flipV="1">
            <a:off x="6959601" y="3010849"/>
            <a:ext cx="576263"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8" name="Line 68"/>
          <p:cNvSpPr>
            <a:spLocks noChangeShapeType="1"/>
          </p:cNvSpPr>
          <p:nvPr/>
        </p:nvSpPr>
        <p:spPr bwMode="auto">
          <a:xfrm>
            <a:off x="6959601" y="3155311"/>
            <a:ext cx="576263"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69" name="Line 69"/>
          <p:cNvSpPr>
            <a:spLocks noChangeShapeType="1"/>
          </p:cNvSpPr>
          <p:nvPr/>
        </p:nvSpPr>
        <p:spPr bwMode="auto">
          <a:xfrm>
            <a:off x="6959601" y="3155311"/>
            <a:ext cx="576263" cy="2873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0" name="Line 70"/>
          <p:cNvSpPr>
            <a:spLocks noChangeShapeType="1"/>
          </p:cNvSpPr>
          <p:nvPr/>
        </p:nvSpPr>
        <p:spPr bwMode="auto">
          <a:xfrm flipV="1">
            <a:off x="6977048" y="3730947"/>
            <a:ext cx="503238"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1" name="Line 71"/>
          <p:cNvSpPr>
            <a:spLocks noChangeShapeType="1"/>
          </p:cNvSpPr>
          <p:nvPr/>
        </p:nvSpPr>
        <p:spPr bwMode="auto">
          <a:xfrm>
            <a:off x="6977048" y="3802385"/>
            <a:ext cx="503238"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2" name="Rectangle 72"/>
          <p:cNvSpPr>
            <a:spLocks noChangeArrowheads="1"/>
          </p:cNvSpPr>
          <p:nvPr/>
        </p:nvSpPr>
        <p:spPr bwMode="auto">
          <a:xfrm>
            <a:off x="7524760" y="3659511"/>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73" name="Rectangle 73"/>
          <p:cNvSpPr>
            <a:spLocks noChangeArrowheads="1"/>
          </p:cNvSpPr>
          <p:nvPr/>
        </p:nvSpPr>
        <p:spPr bwMode="auto">
          <a:xfrm>
            <a:off x="7524760" y="3875411"/>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74" name="Line 74"/>
          <p:cNvSpPr>
            <a:spLocks noChangeShapeType="1"/>
          </p:cNvSpPr>
          <p:nvPr/>
        </p:nvSpPr>
        <p:spPr bwMode="auto">
          <a:xfrm flipV="1">
            <a:off x="6977048" y="4234186"/>
            <a:ext cx="503238"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5" name="Line 75"/>
          <p:cNvSpPr>
            <a:spLocks noChangeShapeType="1"/>
          </p:cNvSpPr>
          <p:nvPr/>
        </p:nvSpPr>
        <p:spPr bwMode="auto">
          <a:xfrm>
            <a:off x="6977048" y="4305623"/>
            <a:ext cx="503238"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6" name="Rectangle 76"/>
          <p:cNvSpPr>
            <a:spLocks noChangeArrowheads="1"/>
          </p:cNvSpPr>
          <p:nvPr/>
        </p:nvSpPr>
        <p:spPr bwMode="auto">
          <a:xfrm>
            <a:off x="7524760" y="41627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77" name="Rectangle 77"/>
          <p:cNvSpPr>
            <a:spLocks noChangeArrowheads="1"/>
          </p:cNvSpPr>
          <p:nvPr/>
        </p:nvSpPr>
        <p:spPr bwMode="auto">
          <a:xfrm>
            <a:off x="7524760" y="43786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78" name="Line 78"/>
          <p:cNvSpPr>
            <a:spLocks noChangeShapeType="1"/>
          </p:cNvSpPr>
          <p:nvPr/>
        </p:nvSpPr>
        <p:spPr bwMode="auto">
          <a:xfrm flipV="1">
            <a:off x="6977048" y="5097786"/>
            <a:ext cx="503238"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79" name="Line 79"/>
          <p:cNvSpPr>
            <a:spLocks noChangeShapeType="1"/>
          </p:cNvSpPr>
          <p:nvPr/>
        </p:nvSpPr>
        <p:spPr bwMode="auto">
          <a:xfrm>
            <a:off x="6977048" y="5169223"/>
            <a:ext cx="503238"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0" name="Rectangle 80"/>
          <p:cNvSpPr>
            <a:spLocks noChangeArrowheads="1"/>
          </p:cNvSpPr>
          <p:nvPr/>
        </p:nvSpPr>
        <p:spPr bwMode="auto">
          <a:xfrm>
            <a:off x="7524760" y="50263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81" name="Rectangle 81"/>
          <p:cNvSpPr>
            <a:spLocks noChangeArrowheads="1"/>
          </p:cNvSpPr>
          <p:nvPr/>
        </p:nvSpPr>
        <p:spPr bwMode="auto">
          <a:xfrm>
            <a:off x="7524760" y="52422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82" name="Line 82"/>
          <p:cNvSpPr>
            <a:spLocks noChangeShapeType="1"/>
          </p:cNvSpPr>
          <p:nvPr/>
        </p:nvSpPr>
        <p:spPr bwMode="auto">
          <a:xfrm flipV="1">
            <a:off x="6977048" y="4665986"/>
            <a:ext cx="503238"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3" name="Line 83"/>
          <p:cNvSpPr>
            <a:spLocks noChangeShapeType="1"/>
          </p:cNvSpPr>
          <p:nvPr/>
        </p:nvSpPr>
        <p:spPr bwMode="auto">
          <a:xfrm>
            <a:off x="6977048" y="4737423"/>
            <a:ext cx="503238"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84" name="Rectangle 84"/>
          <p:cNvSpPr>
            <a:spLocks noChangeArrowheads="1"/>
          </p:cNvSpPr>
          <p:nvPr/>
        </p:nvSpPr>
        <p:spPr bwMode="auto">
          <a:xfrm>
            <a:off x="7524760" y="45945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85" name="Rectangle 85"/>
          <p:cNvSpPr>
            <a:spLocks noChangeArrowheads="1"/>
          </p:cNvSpPr>
          <p:nvPr/>
        </p:nvSpPr>
        <p:spPr bwMode="auto">
          <a:xfrm>
            <a:off x="7524760" y="4810448"/>
            <a:ext cx="2374900" cy="142875"/>
          </a:xfrm>
          <a:prstGeom prst="rect">
            <a:avLst/>
          </a:prstGeom>
          <a:solidFill>
            <a:schemeClr val="accent4">
              <a:lumMod val="60000"/>
              <a:lumOff val="40000"/>
            </a:scheme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97" name="Text Box 97"/>
          <p:cNvSpPr txBox="1">
            <a:spLocks noChangeArrowheads="1"/>
          </p:cNvSpPr>
          <p:nvPr/>
        </p:nvSpPr>
        <p:spPr bwMode="auto">
          <a:xfrm>
            <a:off x="2238348" y="2467744"/>
            <a:ext cx="1214446"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spcBef>
                <a:spcPct val="50000"/>
              </a:spcBef>
            </a:pPr>
            <a:r>
              <a:rPr lang="es-ES_tradnl" sz="1200" dirty="0">
                <a:solidFill>
                  <a:prstClr val="black"/>
                </a:solidFill>
                <a:latin typeface="Bell MT" pitchFamily="18" charset="0"/>
              </a:rPr>
              <a:t>PROPÓSITO PRINCIPAL</a:t>
            </a:r>
          </a:p>
        </p:txBody>
      </p:sp>
      <p:sp>
        <p:nvSpPr>
          <p:cNvPr id="98" name="Text Box 98"/>
          <p:cNvSpPr txBox="1">
            <a:spLocks noChangeArrowheads="1"/>
          </p:cNvSpPr>
          <p:nvPr/>
        </p:nvSpPr>
        <p:spPr bwMode="auto">
          <a:xfrm>
            <a:off x="3792539" y="-24"/>
            <a:ext cx="1728787"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spcBef>
                <a:spcPct val="50000"/>
              </a:spcBef>
            </a:pPr>
            <a:r>
              <a:rPr lang="es-ES_tradnl" sz="1200" dirty="0">
                <a:solidFill>
                  <a:prstClr val="black"/>
                </a:solidFill>
                <a:latin typeface="Bell MT" pitchFamily="18" charset="0"/>
              </a:rPr>
              <a:t>EJES DISCIPLINARES</a:t>
            </a:r>
          </a:p>
        </p:txBody>
      </p:sp>
      <p:sp>
        <p:nvSpPr>
          <p:cNvPr id="99" name="Text Box 99"/>
          <p:cNvSpPr txBox="1">
            <a:spLocks noChangeArrowheads="1"/>
          </p:cNvSpPr>
          <p:nvPr/>
        </p:nvSpPr>
        <p:spPr bwMode="auto">
          <a:xfrm>
            <a:off x="5510220" y="-24"/>
            <a:ext cx="172878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spcBef>
                <a:spcPct val="50000"/>
              </a:spcBef>
            </a:pPr>
            <a:r>
              <a:rPr lang="es-ES_tradnl" sz="1200" dirty="0">
                <a:solidFill>
                  <a:prstClr val="black"/>
                </a:solidFill>
                <a:latin typeface="Bell MT" pitchFamily="18" charset="0"/>
              </a:rPr>
              <a:t>COMPETENCIAS</a:t>
            </a:r>
          </a:p>
        </p:txBody>
      </p:sp>
      <p:sp>
        <p:nvSpPr>
          <p:cNvPr id="100" name="Text Box 100"/>
          <p:cNvSpPr txBox="1">
            <a:spLocks noChangeArrowheads="1"/>
          </p:cNvSpPr>
          <p:nvPr/>
        </p:nvSpPr>
        <p:spPr bwMode="auto">
          <a:xfrm>
            <a:off x="7524761" y="-24"/>
            <a:ext cx="2273327"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914400" eaLnBrk="1" hangingPunct="1">
              <a:spcBef>
                <a:spcPct val="50000"/>
              </a:spcBef>
            </a:pPr>
            <a:r>
              <a:rPr lang="es-ES_tradnl" sz="1200" dirty="0">
                <a:solidFill>
                  <a:prstClr val="black"/>
                </a:solidFill>
                <a:latin typeface="Bell MT" pitchFamily="18" charset="0"/>
              </a:rPr>
              <a:t>ASIGNATURAS</a:t>
            </a:r>
          </a:p>
        </p:txBody>
      </p:sp>
      <p:sp>
        <p:nvSpPr>
          <p:cNvPr id="101" name="Rectangle 7"/>
          <p:cNvSpPr>
            <a:spLocks noChangeArrowheads="1"/>
          </p:cNvSpPr>
          <p:nvPr/>
        </p:nvSpPr>
        <p:spPr bwMode="auto">
          <a:xfrm>
            <a:off x="4025884" y="5170809"/>
            <a:ext cx="1223963" cy="1071570"/>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defTabSz="914400"/>
            <a:r>
              <a:rPr lang="es-ES" sz="1600" dirty="0">
                <a:solidFill>
                  <a:prstClr val="black"/>
                </a:solidFill>
                <a:latin typeface="Calibri"/>
              </a:rPr>
              <a:t>Gestión </a:t>
            </a:r>
          </a:p>
          <a:p>
            <a:pPr algn="ctr" defTabSz="914400"/>
            <a:r>
              <a:rPr lang="es-ES" sz="1600" dirty="0">
                <a:solidFill>
                  <a:prstClr val="black"/>
                </a:solidFill>
                <a:latin typeface="Calibri"/>
              </a:rPr>
              <a:t>Estratégica</a:t>
            </a:r>
          </a:p>
        </p:txBody>
      </p:sp>
      <p:sp>
        <p:nvSpPr>
          <p:cNvPr id="102" name="Line 9"/>
          <p:cNvSpPr>
            <a:spLocks noChangeShapeType="1"/>
          </p:cNvSpPr>
          <p:nvPr/>
        </p:nvSpPr>
        <p:spPr bwMode="auto">
          <a:xfrm>
            <a:off x="3738547" y="5857892"/>
            <a:ext cx="2873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3" name="Rectangle 29"/>
          <p:cNvSpPr>
            <a:spLocks noChangeArrowheads="1"/>
          </p:cNvSpPr>
          <p:nvPr/>
        </p:nvSpPr>
        <p:spPr bwMode="auto">
          <a:xfrm>
            <a:off x="5754671" y="5531171"/>
            <a:ext cx="1223962" cy="360362"/>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C10</a:t>
            </a:r>
          </a:p>
        </p:txBody>
      </p:sp>
      <p:sp>
        <p:nvSpPr>
          <p:cNvPr id="104" name="Rectangle 30"/>
          <p:cNvSpPr>
            <a:spLocks noChangeArrowheads="1"/>
          </p:cNvSpPr>
          <p:nvPr/>
        </p:nvSpPr>
        <p:spPr bwMode="auto">
          <a:xfrm>
            <a:off x="5754671" y="5962971"/>
            <a:ext cx="1223962" cy="360362"/>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C11</a:t>
            </a:r>
          </a:p>
        </p:txBody>
      </p:sp>
      <p:sp>
        <p:nvSpPr>
          <p:cNvPr id="105" name="Rectangle 31"/>
          <p:cNvSpPr>
            <a:spLocks noChangeArrowheads="1"/>
          </p:cNvSpPr>
          <p:nvPr/>
        </p:nvSpPr>
        <p:spPr bwMode="auto">
          <a:xfrm>
            <a:off x="5754671" y="6394771"/>
            <a:ext cx="1223962" cy="360362"/>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53882" dir="13500000" algn="ctr" rotWithShape="0">
                    <a:schemeClr val="bg2">
                      <a:alpha val="50000"/>
                    </a:schemeClr>
                  </a:outerShdw>
                </a:effectLst>
              </a14:hiddenEffects>
            </a:ext>
          </a:extLst>
        </p:spPr>
        <p:txBody>
          <a:bodyPr wrap="none" anchor="ctr"/>
          <a:lstStyle/>
          <a:p>
            <a:pPr algn="ctr" defTabSz="914400"/>
            <a:r>
              <a:rPr lang="es-ES" dirty="0">
                <a:solidFill>
                  <a:prstClr val="black"/>
                </a:solidFill>
                <a:latin typeface="Calibri"/>
              </a:rPr>
              <a:t>C12</a:t>
            </a:r>
          </a:p>
        </p:txBody>
      </p:sp>
      <p:sp>
        <p:nvSpPr>
          <p:cNvPr id="108" name="Line 34"/>
          <p:cNvSpPr>
            <a:spLocks noChangeShapeType="1"/>
          </p:cNvSpPr>
          <p:nvPr/>
        </p:nvSpPr>
        <p:spPr bwMode="auto">
          <a:xfrm flipH="1">
            <a:off x="5465746" y="5695748"/>
            <a:ext cx="1588" cy="82800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09" name="Line 35"/>
          <p:cNvSpPr>
            <a:spLocks noChangeShapeType="1"/>
          </p:cNvSpPr>
          <p:nvPr/>
        </p:nvSpPr>
        <p:spPr bwMode="auto">
          <a:xfrm>
            <a:off x="5465747" y="6511310"/>
            <a:ext cx="28892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0" name="Line 36"/>
          <p:cNvSpPr>
            <a:spLocks noChangeShapeType="1"/>
          </p:cNvSpPr>
          <p:nvPr/>
        </p:nvSpPr>
        <p:spPr bwMode="auto">
          <a:xfrm>
            <a:off x="5467334" y="6064275"/>
            <a:ext cx="28733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1" name="Line 37"/>
          <p:cNvSpPr>
            <a:spLocks noChangeShapeType="1"/>
          </p:cNvSpPr>
          <p:nvPr/>
        </p:nvSpPr>
        <p:spPr bwMode="auto">
          <a:xfrm>
            <a:off x="5467334" y="5705500"/>
            <a:ext cx="28733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2" name="Line 38"/>
          <p:cNvSpPr>
            <a:spLocks noChangeShapeType="1"/>
          </p:cNvSpPr>
          <p:nvPr/>
        </p:nvSpPr>
        <p:spPr bwMode="auto">
          <a:xfrm>
            <a:off x="5249846" y="5811862"/>
            <a:ext cx="217488"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4" name="Line 70"/>
          <p:cNvSpPr>
            <a:spLocks noChangeShapeType="1"/>
          </p:cNvSpPr>
          <p:nvPr/>
        </p:nvSpPr>
        <p:spPr bwMode="auto">
          <a:xfrm flipV="1">
            <a:off x="6978633" y="5602608"/>
            <a:ext cx="503238" cy="7143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5" name="Line 71"/>
          <p:cNvSpPr>
            <a:spLocks noChangeShapeType="1"/>
          </p:cNvSpPr>
          <p:nvPr/>
        </p:nvSpPr>
        <p:spPr bwMode="auto">
          <a:xfrm>
            <a:off x="6978633" y="5674046"/>
            <a:ext cx="503238" cy="144462"/>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6" name="Rectangle 72"/>
          <p:cNvSpPr>
            <a:spLocks noChangeArrowheads="1"/>
          </p:cNvSpPr>
          <p:nvPr/>
        </p:nvSpPr>
        <p:spPr bwMode="auto">
          <a:xfrm>
            <a:off x="7522815" y="5531172"/>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17" name="Rectangle 73"/>
          <p:cNvSpPr>
            <a:spLocks noChangeArrowheads="1"/>
          </p:cNvSpPr>
          <p:nvPr/>
        </p:nvSpPr>
        <p:spPr bwMode="auto">
          <a:xfrm>
            <a:off x="7522815" y="5747072"/>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18" name="Line 74"/>
          <p:cNvSpPr>
            <a:spLocks noChangeShapeType="1"/>
          </p:cNvSpPr>
          <p:nvPr/>
        </p:nvSpPr>
        <p:spPr bwMode="auto">
          <a:xfrm flipV="1">
            <a:off x="6978633" y="6105847"/>
            <a:ext cx="503238"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19" name="Line 75"/>
          <p:cNvSpPr>
            <a:spLocks noChangeShapeType="1"/>
          </p:cNvSpPr>
          <p:nvPr/>
        </p:nvSpPr>
        <p:spPr bwMode="auto">
          <a:xfrm>
            <a:off x="6978633" y="6177284"/>
            <a:ext cx="503238"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0" name="Rectangle 76"/>
          <p:cNvSpPr>
            <a:spLocks noChangeArrowheads="1"/>
          </p:cNvSpPr>
          <p:nvPr/>
        </p:nvSpPr>
        <p:spPr bwMode="auto">
          <a:xfrm>
            <a:off x="7522815" y="6034409"/>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21" name="Rectangle 77"/>
          <p:cNvSpPr>
            <a:spLocks noChangeArrowheads="1"/>
          </p:cNvSpPr>
          <p:nvPr/>
        </p:nvSpPr>
        <p:spPr bwMode="auto">
          <a:xfrm>
            <a:off x="7522815" y="6250309"/>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26" name="Line 82"/>
          <p:cNvSpPr>
            <a:spLocks noChangeShapeType="1"/>
          </p:cNvSpPr>
          <p:nvPr/>
        </p:nvSpPr>
        <p:spPr bwMode="auto">
          <a:xfrm flipV="1">
            <a:off x="6978633" y="6537647"/>
            <a:ext cx="503238" cy="71437"/>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7" name="Line 83"/>
          <p:cNvSpPr>
            <a:spLocks noChangeShapeType="1"/>
          </p:cNvSpPr>
          <p:nvPr/>
        </p:nvSpPr>
        <p:spPr bwMode="auto">
          <a:xfrm>
            <a:off x="6978633" y="6609084"/>
            <a:ext cx="503238" cy="144463"/>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a:endParaRPr lang="es-ES">
              <a:solidFill>
                <a:prstClr val="black"/>
              </a:solidFill>
              <a:latin typeface="Calibri"/>
            </a:endParaRPr>
          </a:p>
        </p:txBody>
      </p:sp>
      <p:sp>
        <p:nvSpPr>
          <p:cNvPr id="128" name="Rectangle 84"/>
          <p:cNvSpPr>
            <a:spLocks noChangeArrowheads="1"/>
          </p:cNvSpPr>
          <p:nvPr/>
        </p:nvSpPr>
        <p:spPr bwMode="auto">
          <a:xfrm>
            <a:off x="7522815" y="6466209"/>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29" name="Rectangle 85"/>
          <p:cNvSpPr>
            <a:spLocks noChangeArrowheads="1"/>
          </p:cNvSpPr>
          <p:nvPr/>
        </p:nvSpPr>
        <p:spPr bwMode="auto">
          <a:xfrm>
            <a:off x="7522815" y="6682109"/>
            <a:ext cx="2374900" cy="142875"/>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defTabSz="914400"/>
            <a:endParaRPr lang="es-ES">
              <a:solidFill>
                <a:prstClr val="black"/>
              </a:solidFill>
              <a:latin typeface="Calibri"/>
            </a:endParaRPr>
          </a:p>
        </p:txBody>
      </p:sp>
      <p:sp>
        <p:nvSpPr>
          <p:cNvPr id="113" name="112 Conector"/>
          <p:cNvSpPr/>
          <p:nvPr/>
        </p:nvSpPr>
        <p:spPr>
          <a:xfrm>
            <a:off x="2024066" y="720564"/>
            <a:ext cx="285720" cy="285752"/>
          </a:xfrm>
          <a:prstGeom prst="flowChart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s-HN" sz="1400" dirty="0">
                <a:solidFill>
                  <a:prstClr val="white"/>
                </a:solidFill>
                <a:latin typeface="Calibri"/>
              </a:rPr>
              <a:t>B</a:t>
            </a:r>
            <a:endParaRPr lang="es-HN" dirty="0">
              <a:solidFill>
                <a:prstClr val="white"/>
              </a:solidFill>
              <a:latin typeface="Calibri"/>
            </a:endParaRPr>
          </a:p>
        </p:txBody>
      </p:sp>
      <p:cxnSp>
        <p:nvCxnSpPr>
          <p:cNvPr id="122" name="121 Conector recto de flecha"/>
          <p:cNvCxnSpPr/>
          <p:nvPr/>
        </p:nvCxnSpPr>
        <p:spPr>
          <a:xfrm rot="5400000">
            <a:off x="1935750" y="474962"/>
            <a:ext cx="429422" cy="794"/>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33" name="Rectángulo 32"/>
          <p:cNvSpPr/>
          <p:nvPr/>
        </p:nvSpPr>
        <p:spPr>
          <a:xfrm>
            <a:off x="1524001" y="623"/>
            <a:ext cx="912229" cy="338554"/>
          </a:xfrm>
          <a:prstGeom prst="rect">
            <a:avLst/>
          </a:prstGeom>
        </p:spPr>
        <p:txBody>
          <a:bodyPr wrap="none">
            <a:spAutoFit/>
          </a:bodyPr>
          <a:lstStyle/>
          <a:p>
            <a:pPr defTabSz="914400"/>
            <a:r>
              <a:rPr lang="es-HN" sz="1600" b="1" dirty="0">
                <a:solidFill>
                  <a:prstClr val="black"/>
                </a:solidFill>
                <a:latin typeface="Bell MT" pitchFamily="18" charset="0"/>
              </a:rPr>
              <a:t>(MAPA)</a:t>
            </a:r>
            <a:endParaRPr lang="es-ES_tradnl" sz="1600" b="1" dirty="0">
              <a:solidFill>
                <a:prstClr val="black"/>
              </a:solidFill>
              <a:latin typeface="Bell MT" pitchFamily="18" charset="0"/>
            </a:endParaRPr>
          </a:p>
        </p:txBody>
      </p:sp>
    </p:spTree>
    <p:extLst>
      <p:ext uri="{BB962C8B-B14F-4D97-AF65-F5344CB8AC3E}">
        <p14:creationId xmlns:p14="http://schemas.microsoft.com/office/powerpoint/2010/main" val="1247769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a:t>El diseño curricular</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09599" y="1176794"/>
            <a:ext cx="11225349" cy="55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7959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3109" y="2178231"/>
            <a:ext cx="10972800" cy="990600"/>
          </a:xfrm>
        </p:spPr>
        <p:txBody>
          <a:bodyPr>
            <a:normAutofit fontScale="90000"/>
          </a:bodyPr>
          <a:lstStyle/>
          <a:p>
            <a:br>
              <a:rPr lang="es-HN" dirty="0"/>
            </a:br>
            <a:r>
              <a:rPr lang="es-HN" sz="4900" dirty="0"/>
              <a:t>Preguntas, comentarios</a:t>
            </a:r>
            <a:br>
              <a:rPr lang="es-HN" sz="4900" dirty="0"/>
            </a:br>
            <a:br>
              <a:rPr lang="es-HN" sz="4900" dirty="0"/>
            </a:br>
            <a:br>
              <a:rPr lang="es-HN" sz="4900" dirty="0"/>
            </a:br>
            <a:br>
              <a:rPr lang="es-HN" sz="4900" dirty="0"/>
            </a:br>
            <a:r>
              <a:rPr lang="es-HN" sz="4900" dirty="0"/>
              <a:t>                                            Gracias </a:t>
            </a:r>
            <a:endParaRPr lang="es-HN" dirty="0"/>
          </a:p>
        </p:txBody>
      </p:sp>
      <p:sp>
        <p:nvSpPr>
          <p:cNvPr id="5" name="Marcador de contenido 4">
            <a:extLst>
              <a:ext uri="{FF2B5EF4-FFF2-40B4-BE49-F238E27FC236}">
                <a16:creationId xmlns:a16="http://schemas.microsoft.com/office/drawing/2014/main" id="{05C448C7-63E8-4140-91F9-276E54705269}"/>
              </a:ext>
            </a:extLst>
          </p:cNvPr>
          <p:cNvSpPr>
            <a:spLocks noGrp="1"/>
          </p:cNvSpPr>
          <p:nvPr>
            <p:ph idx="1"/>
          </p:nvPr>
        </p:nvSpPr>
        <p:spPr>
          <a:xfrm>
            <a:off x="426720" y="4656909"/>
            <a:ext cx="10972800" cy="4876800"/>
          </a:xfrm>
        </p:spPr>
        <p:txBody>
          <a:bodyPr/>
          <a:lstStyle/>
          <a:p>
            <a:endParaRPr lang="es-MX" dirty="0"/>
          </a:p>
          <a:p>
            <a:endParaRPr lang="es-MX" dirty="0"/>
          </a:p>
          <a:p>
            <a:endParaRPr lang="es-MX" dirty="0"/>
          </a:p>
          <a:p>
            <a:endParaRPr lang="es-HN" dirty="0"/>
          </a:p>
        </p:txBody>
      </p:sp>
    </p:spTree>
    <p:extLst>
      <p:ext uri="{BB962C8B-B14F-4D97-AF65-F5344CB8AC3E}">
        <p14:creationId xmlns:p14="http://schemas.microsoft.com/office/powerpoint/2010/main" val="3926590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6102256"/>
              </p:ext>
            </p:extLst>
          </p:nvPr>
        </p:nvGraphicFramePr>
        <p:xfrm>
          <a:off x="768659" y="2743200"/>
          <a:ext cx="11423341" cy="4310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p:cNvSpPr txBox="1"/>
          <p:nvPr/>
        </p:nvSpPr>
        <p:spPr>
          <a:xfrm>
            <a:off x="7500129" y="696332"/>
            <a:ext cx="3892732" cy="1477328"/>
          </a:xfrm>
          <a:prstGeom prst="rect">
            <a:avLst/>
          </a:prstGeom>
          <a:solidFill>
            <a:schemeClr val="accent1">
              <a:lumMod val="40000"/>
              <a:lumOff val="60000"/>
            </a:schemeClr>
          </a:solidFill>
          <a:ln>
            <a:solidFill>
              <a:srgbClr val="FF0000"/>
            </a:solidFill>
          </a:ln>
        </p:spPr>
        <p:txBody>
          <a:bodyPr wrap="square" rtlCol="0">
            <a:spAutoFit/>
          </a:bodyPr>
          <a:lstStyle/>
          <a:p>
            <a:r>
              <a:rPr lang="es-ES" dirty="0">
                <a:solidFill>
                  <a:srgbClr val="242852"/>
                </a:solidFill>
                <a:latin typeface="Century Gothic"/>
              </a:rPr>
              <a:t>Determinar los recursos internos que los estudiantes deben adquirir y movilizar para desarrollar las competencias previstas en el programa (2</a:t>
            </a:r>
            <a:endParaRPr lang="es-HN" dirty="0"/>
          </a:p>
        </p:txBody>
      </p:sp>
      <p:sp>
        <p:nvSpPr>
          <p:cNvPr id="6" name="Título 1"/>
          <p:cNvSpPr txBox="1">
            <a:spLocks/>
          </p:cNvSpPr>
          <p:nvPr/>
        </p:nvSpPr>
        <p:spPr>
          <a:xfrm>
            <a:off x="768659" y="461119"/>
            <a:ext cx="8677836" cy="11430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HN" sz="3600" b="0" i="0" u="none" strike="noStrike" kern="1200" cap="none" spc="0" normalizeH="0" baseline="0" noProof="0" dirty="0">
                <a:ln>
                  <a:noFill/>
                </a:ln>
                <a:solidFill>
                  <a:srgbClr val="629DD1"/>
                </a:solidFill>
                <a:effectLst/>
                <a:uLnTx/>
                <a:uFillTx/>
                <a:latin typeface="Century Gothic"/>
                <a:ea typeface="+mj-ea"/>
                <a:cs typeface="+mj-cs"/>
              </a:rPr>
              <a:t> El proceso curricular</a:t>
            </a:r>
            <a:br>
              <a:rPr kumimoji="0" lang="es-HN" sz="3600" b="0" i="0" u="none" strike="noStrike" kern="1200" cap="none" spc="0" normalizeH="0" baseline="0" noProof="0" dirty="0">
                <a:ln>
                  <a:noFill/>
                </a:ln>
                <a:solidFill>
                  <a:srgbClr val="629DD1"/>
                </a:solidFill>
                <a:effectLst/>
                <a:uLnTx/>
                <a:uFillTx/>
                <a:latin typeface="Century Gothic"/>
                <a:ea typeface="+mj-ea"/>
                <a:cs typeface="+mj-cs"/>
              </a:rPr>
            </a:br>
            <a:endParaRPr kumimoji="0" lang="es-HN" sz="3600" b="0" i="0" u="none" strike="noStrike" kern="1200" cap="none" spc="0" normalizeH="0" baseline="0" noProof="0" dirty="0">
              <a:ln>
                <a:noFill/>
              </a:ln>
              <a:solidFill>
                <a:srgbClr val="629DD1"/>
              </a:solidFill>
              <a:effectLst/>
              <a:uLnTx/>
              <a:uFillTx/>
              <a:latin typeface="Century Gothic"/>
              <a:ea typeface="+mj-ea"/>
              <a:cs typeface="+mj-cs"/>
            </a:endParaRPr>
          </a:p>
        </p:txBody>
      </p:sp>
      <p:cxnSp>
        <p:nvCxnSpPr>
          <p:cNvPr id="9" name="Conector recto de flecha 8"/>
          <p:cNvCxnSpPr/>
          <p:nvPr/>
        </p:nvCxnSpPr>
        <p:spPr>
          <a:xfrm flipV="1">
            <a:off x="8360229" y="2173659"/>
            <a:ext cx="52251" cy="1359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8533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548640"/>
            <a:ext cx="8677836" cy="1143000"/>
          </a:xfrm>
        </p:spPr>
        <p:txBody>
          <a:bodyPr/>
          <a:lstStyle/>
          <a:p>
            <a:r>
              <a:rPr lang="es-HN" dirty="0"/>
              <a:t>Competencias </a:t>
            </a:r>
          </a:p>
        </p:txBody>
      </p:sp>
      <p:sp>
        <p:nvSpPr>
          <p:cNvPr id="3" name="Marcador de contenido 2"/>
          <p:cNvSpPr>
            <a:spLocks noGrp="1"/>
          </p:cNvSpPr>
          <p:nvPr>
            <p:ph idx="1"/>
          </p:nvPr>
        </p:nvSpPr>
        <p:spPr>
          <a:xfrm>
            <a:off x="169817" y="2183675"/>
            <a:ext cx="11852366" cy="4347753"/>
          </a:xfrm>
        </p:spPr>
        <p:txBody>
          <a:bodyPr>
            <a:noAutofit/>
          </a:bodyPr>
          <a:lstStyle/>
          <a:p>
            <a:pPr lvl="0" algn="just">
              <a:lnSpc>
                <a:spcPct val="150000"/>
              </a:lnSpc>
              <a:spcBef>
                <a:spcPts val="1000"/>
              </a:spcBef>
              <a:buClrTx/>
              <a:buSzTx/>
              <a:buFont typeface="Arial" panose="020B0604020202020204" pitchFamily="34" charset="0"/>
              <a:buChar char="•"/>
            </a:pPr>
            <a:r>
              <a:rPr lang="es-HN" sz="2800" dirty="0"/>
              <a:t>En INNOVA-7  </a:t>
            </a:r>
            <a:r>
              <a:rPr lang="es-HN" sz="2800" dirty="0">
                <a:solidFill>
                  <a:prstClr val="black"/>
                </a:solidFill>
                <a:latin typeface="Calibri" panose="020F0502020204030204"/>
              </a:rPr>
              <a:t>Hablamos de competencias en términos de aquellas capacidades individuales que son condición necesaria para impulsar un desarrollo social en términos de equidad y ejercicio de la ciudadanía. Lo cual plantea la necesidad de trabajar rigurosa y profundamente con el conocimiento y con el ser humano que se encuentra allí inmerso. Torrado (2000; p. 32)</a:t>
            </a:r>
          </a:p>
          <a:p>
            <a:pPr algn="just"/>
            <a:r>
              <a:rPr lang="es-HN" sz="2800" dirty="0"/>
              <a:t>.</a:t>
            </a:r>
          </a:p>
        </p:txBody>
      </p:sp>
    </p:spTree>
    <p:extLst>
      <p:ext uri="{BB962C8B-B14F-4D97-AF65-F5344CB8AC3E}">
        <p14:creationId xmlns:p14="http://schemas.microsoft.com/office/powerpoint/2010/main" val="3342318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609599" y="3210504"/>
            <a:ext cx="11199224" cy="26416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HN"/>
          </a:p>
        </p:txBody>
      </p:sp>
      <p:sp>
        <p:nvSpPr>
          <p:cNvPr id="2" name="Título 1"/>
          <p:cNvSpPr>
            <a:spLocks noGrp="1"/>
          </p:cNvSpPr>
          <p:nvPr>
            <p:ph type="title"/>
          </p:nvPr>
        </p:nvSpPr>
        <p:spPr>
          <a:xfrm>
            <a:off x="951539" y="18116"/>
            <a:ext cx="8677836" cy="1143000"/>
          </a:xfrm>
        </p:spPr>
        <p:txBody>
          <a:bodyPr/>
          <a:lstStyle/>
          <a:p>
            <a:r>
              <a:rPr lang="es-HN" dirty="0"/>
              <a:t> El proceso curricular</a:t>
            </a:r>
            <a:br>
              <a:rPr lang="es-HN" dirty="0"/>
            </a:br>
            <a:endParaRPr lang="es-HN" dirty="0"/>
          </a:p>
        </p:txBody>
      </p:sp>
      <p:graphicFrame>
        <p:nvGraphicFramePr>
          <p:cNvPr id="5" name="Diagrama 4"/>
          <p:cNvGraphicFramePr/>
          <p:nvPr>
            <p:extLst>
              <p:ext uri="{D42A27DB-BD31-4B8C-83A1-F6EECF244321}">
                <p14:modId xmlns:p14="http://schemas.microsoft.com/office/powerpoint/2010/main" val="2022485400"/>
              </p:ext>
            </p:extLst>
          </p:nvPr>
        </p:nvGraphicFramePr>
        <p:xfrm>
          <a:off x="-2943499" y="1770018"/>
          <a:ext cx="11068595" cy="5087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p:cNvSpPr txBox="1"/>
          <p:nvPr/>
        </p:nvSpPr>
        <p:spPr>
          <a:xfrm>
            <a:off x="3735977" y="930283"/>
            <a:ext cx="3579223" cy="461665"/>
          </a:xfrm>
          <a:prstGeom prst="rect">
            <a:avLst/>
          </a:prstGeom>
          <a:solidFill>
            <a:schemeClr val="accent1">
              <a:lumMod val="60000"/>
              <a:lumOff val="40000"/>
            </a:schemeClr>
          </a:solidFill>
        </p:spPr>
        <p:txBody>
          <a:bodyPr wrap="square" rtlCol="0">
            <a:spAutoFit/>
          </a:bodyPr>
          <a:lstStyle/>
          <a:p>
            <a:r>
              <a:rPr lang="es-HN" sz="2400" dirty="0"/>
              <a:t>Perfil de Egreso</a:t>
            </a:r>
          </a:p>
        </p:txBody>
      </p:sp>
      <p:sp>
        <p:nvSpPr>
          <p:cNvPr id="7" name="CuadroTexto 6"/>
          <p:cNvSpPr txBox="1"/>
          <p:nvPr/>
        </p:nvSpPr>
        <p:spPr>
          <a:xfrm>
            <a:off x="6270171" y="3709850"/>
            <a:ext cx="4519749" cy="1077218"/>
          </a:xfrm>
          <a:prstGeom prst="rect">
            <a:avLst/>
          </a:prstGeom>
          <a:solidFill>
            <a:srgbClr val="FFC000"/>
          </a:solidFill>
        </p:spPr>
        <p:txBody>
          <a:bodyPr wrap="square" rtlCol="0">
            <a:spAutoFit/>
          </a:bodyPr>
          <a:lstStyle/>
          <a:p>
            <a:r>
              <a:rPr lang="es-HN" sz="3200" dirty="0"/>
              <a:t>Objeto de la profesión</a:t>
            </a:r>
          </a:p>
        </p:txBody>
      </p:sp>
      <p:cxnSp>
        <p:nvCxnSpPr>
          <p:cNvPr id="12" name="Conector recto de flecha 11"/>
          <p:cNvCxnSpPr/>
          <p:nvPr/>
        </p:nvCxnSpPr>
        <p:spPr>
          <a:xfrm>
            <a:off x="5747657" y="1467294"/>
            <a:ext cx="1567543" cy="174321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9916758" y="745617"/>
            <a:ext cx="1892065" cy="830997"/>
          </a:xfrm>
          <a:prstGeom prst="rect">
            <a:avLst/>
          </a:prstGeom>
          <a:noFill/>
        </p:spPr>
        <p:txBody>
          <a:bodyPr wrap="square" rtlCol="0">
            <a:spAutoFit/>
          </a:bodyPr>
          <a:lstStyle/>
          <a:p>
            <a:r>
              <a:rPr lang="es-HN" sz="2400" dirty="0">
                <a:solidFill>
                  <a:srgbClr val="FF0000"/>
                </a:solidFill>
              </a:rPr>
              <a:t>Áreas/ Ejes curriculares</a:t>
            </a:r>
          </a:p>
        </p:txBody>
      </p:sp>
      <p:cxnSp>
        <p:nvCxnSpPr>
          <p:cNvPr id="19" name="Conector recto de flecha 18"/>
          <p:cNvCxnSpPr/>
          <p:nvPr/>
        </p:nvCxnSpPr>
        <p:spPr>
          <a:xfrm flipV="1">
            <a:off x="9916758" y="1985554"/>
            <a:ext cx="246145" cy="122495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6884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stretch>
            <a:fillRect/>
          </a:stretch>
        </p:blipFill>
        <p:spPr>
          <a:xfrm>
            <a:off x="-35780" y="0"/>
            <a:ext cx="11922979" cy="7665718"/>
          </a:xfrm>
          <a:prstGeom prst="rect">
            <a:avLst/>
          </a:prstGeom>
        </p:spPr>
      </p:pic>
    </p:spTree>
    <p:extLst>
      <p:ext uri="{BB962C8B-B14F-4D97-AF65-F5344CB8AC3E}">
        <p14:creationId xmlns:p14="http://schemas.microsoft.com/office/powerpoint/2010/main" val="1456360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599" y="548640"/>
            <a:ext cx="8677836" cy="1143000"/>
          </a:xfrm>
        </p:spPr>
        <p:txBody>
          <a:bodyPr/>
          <a:lstStyle/>
          <a:p>
            <a:r>
              <a:rPr lang="es-HN" dirty="0"/>
              <a:t>Competencias </a:t>
            </a:r>
          </a:p>
        </p:txBody>
      </p:sp>
      <p:sp>
        <p:nvSpPr>
          <p:cNvPr id="3" name="Marcador de contenido 2"/>
          <p:cNvSpPr>
            <a:spLocks noGrp="1"/>
          </p:cNvSpPr>
          <p:nvPr>
            <p:ph idx="1"/>
          </p:nvPr>
        </p:nvSpPr>
        <p:spPr>
          <a:xfrm>
            <a:off x="339634" y="2131424"/>
            <a:ext cx="11852366" cy="4347753"/>
          </a:xfrm>
        </p:spPr>
        <p:txBody>
          <a:bodyPr>
            <a:noAutofit/>
          </a:bodyPr>
          <a:lstStyle/>
          <a:p>
            <a:r>
              <a:rPr lang="es-HN" sz="2400" dirty="0"/>
              <a:t>El conjunto interrelacionado de conocimientos, habilidades, actitudes y valores que hace posible los desempeños flexibles, creativos y competitivos, en un campo profesional específico y en un contexto definido.</a:t>
            </a:r>
          </a:p>
          <a:p>
            <a:r>
              <a:rPr lang="es-HN" sz="2400" dirty="0"/>
              <a:t>Las competencias no son habilidades, conocimientos, ni valores por separado; constituyen un concepto complejo, un conjunto en el que todas esas características se manifiestan a través de un desempeño realizado en un contexto específico.</a:t>
            </a:r>
          </a:p>
          <a:p>
            <a:r>
              <a:rPr lang="es-HN" sz="2400" dirty="0"/>
              <a:t>Como señalan algunos expertos (Tobón, S., Rial, A., García, J. A., Carretero, M. A., 2006), la educación basada en competencias pretende ofrecer una formación orientada hacia el desempeño idóneo, mediante la siguiente integración: ser, conocer y hacer.</a:t>
            </a:r>
          </a:p>
        </p:txBody>
      </p:sp>
    </p:spTree>
    <p:extLst>
      <p:ext uri="{BB962C8B-B14F-4D97-AF65-F5344CB8AC3E}">
        <p14:creationId xmlns:p14="http://schemas.microsoft.com/office/powerpoint/2010/main" val="1473661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HN" dirty="0"/>
              <a:t>Descripción de los saberes</a:t>
            </a:r>
          </a:p>
        </p:txBody>
      </p:sp>
      <p:sp>
        <p:nvSpPr>
          <p:cNvPr id="3" name="Marcador de contenido 2"/>
          <p:cNvSpPr>
            <a:spLocks noGrp="1"/>
          </p:cNvSpPr>
          <p:nvPr>
            <p:ph idx="1"/>
          </p:nvPr>
        </p:nvSpPr>
        <p:spPr>
          <a:xfrm>
            <a:off x="609599" y="2209801"/>
            <a:ext cx="10781212" cy="3916363"/>
          </a:xfrm>
        </p:spPr>
        <p:txBody>
          <a:bodyPr>
            <a:normAutofit/>
          </a:bodyPr>
          <a:lstStyle/>
          <a:p>
            <a:r>
              <a:rPr lang="es-ES" sz="3600" dirty="0"/>
              <a:t>Determinar los recursos internos que los estudiantes deben adquirir y movilizar para desarrollar las competencias previstas en el programa</a:t>
            </a:r>
            <a:endParaRPr lang="es-HN" sz="3600" dirty="0"/>
          </a:p>
        </p:txBody>
      </p:sp>
    </p:spTree>
    <p:extLst>
      <p:ext uri="{BB962C8B-B14F-4D97-AF65-F5344CB8AC3E}">
        <p14:creationId xmlns:p14="http://schemas.microsoft.com/office/powerpoint/2010/main" val="3560262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921221843"/>
              </p:ext>
            </p:extLst>
          </p:nvPr>
        </p:nvGraphicFramePr>
        <p:xfrm>
          <a:off x="557348" y="940525"/>
          <a:ext cx="10107193" cy="6643508"/>
        </p:xfrm>
        <a:graphic>
          <a:graphicData uri="http://schemas.openxmlformats.org/drawingml/2006/table">
            <a:tbl>
              <a:tblPr firstRow="1" firstCol="1" bandRow="1"/>
              <a:tblGrid>
                <a:gridCol w="2667950">
                  <a:extLst>
                    <a:ext uri="{9D8B030D-6E8A-4147-A177-3AD203B41FA5}">
                      <a16:colId xmlns:a16="http://schemas.microsoft.com/office/drawing/2014/main" val="4068597243"/>
                    </a:ext>
                  </a:extLst>
                </a:gridCol>
                <a:gridCol w="2667950">
                  <a:extLst>
                    <a:ext uri="{9D8B030D-6E8A-4147-A177-3AD203B41FA5}">
                      <a16:colId xmlns:a16="http://schemas.microsoft.com/office/drawing/2014/main" val="820624629"/>
                    </a:ext>
                  </a:extLst>
                </a:gridCol>
                <a:gridCol w="2531691">
                  <a:extLst>
                    <a:ext uri="{9D8B030D-6E8A-4147-A177-3AD203B41FA5}">
                      <a16:colId xmlns:a16="http://schemas.microsoft.com/office/drawing/2014/main" val="2238571244"/>
                    </a:ext>
                  </a:extLst>
                </a:gridCol>
                <a:gridCol w="2239602">
                  <a:extLst>
                    <a:ext uri="{9D8B030D-6E8A-4147-A177-3AD203B41FA5}">
                      <a16:colId xmlns:a16="http://schemas.microsoft.com/office/drawing/2014/main" val="3858298451"/>
                    </a:ext>
                  </a:extLst>
                </a:gridCol>
              </a:tblGrid>
              <a:tr h="1213383">
                <a:tc>
                  <a:txBody>
                    <a:bodyPr/>
                    <a:lstStyle/>
                    <a:p>
                      <a:pPr>
                        <a:lnSpc>
                          <a:spcPct val="107000"/>
                        </a:lnSpc>
                        <a:spcAft>
                          <a:spcPts val="0"/>
                        </a:spcAft>
                      </a:pPr>
                      <a:r>
                        <a:rPr lang="es-HN" sz="2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Competencias Claves</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HN" sz="24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HN" sz="24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s-HN" sz="24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a:noFill/>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4472C4"/>
                    </a:solidFill>
                  </a:tcPr>
                </a:tc>
                <a:tc gridSpan="3">
                  <a:txBody>
                    <a:bodyPr/>
                    <a:lstStyle/>
                    <a:p>
                      <a:pPr algn="ctr">
                        <a:lnSpc>
                          <a:spcPct val="107000"/>
                        </a:lnSpc>
                        <a:spcAft>
                          <a:spcPts val="0"/>
                        </a:spcAft>
                      </a:pPr>
                      <a:r>
                        <a:rPr lang="es-HN" sz="24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HN" sz="24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a:noFill/>
                    </a:lnL>
                    <a:lnR w="12700" cap="flat" cmpd="sng" algn="ctr">
                      <a:solidFill>
                        <a:srgbClr val="4472C4"/>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hMerge="1">
                  <a:txBody>
                    <a:bodyPr/>
                    <a:lstStyle/>
                    <a:p>
                      <a:endParaRPr lang="es-HN"/>
                    </a:p>
                  </a:txBody>
                  <a:tcPr/>
                </a:tc>
                <a:tc hMerge="1">
                  <a:txBody>
                    <a:bodyPr/>
                    <a:lstStyle/>
                    <a:p>
                      <a:endParaRPr lang="es-HN"/>
                    </a:p>
                  </a:txBody>
                  <a:tcPr/>
                </a:tc>
                <a:extLst>
                  <a:ext uri="{0D108BD9-81ED-4DB2-BD59-A6C34878D82A}">
                    <a16:rowId xmlns:a16="http://schemas.microsoft.com/office/drawing/2014/main" val="2188322261"/>
                  </a:ext>
                </a:extLst>
              </a:tr>
              <a:tr h="212234">
                <a:tc rowSpan="2">
                  <a:txBody>
                    <a:bodyPr/>
                    <a:lstStyle/>
                    <a:p>
                      <a:pPr>
                        <a:lnSpc>
                          <a:spcPct val="107000"/>
                        </a:lnSpc>
                        <a:spcAft>
                          <a:spcPts val="0"/>
                        </a:spcAft>
                      </a:pPr>
                      <a:r>
                        <a:rPr lang="es-HN" sz="2400" b="1" dirty="0" err="1">
                          <a:effectLst/>
                          <a:latin typeface="Calibri" panose="020F0502020204030204" pitchFamily="34" charset="0"/>
                          <a:ea typeface="Calibri" panose="020F0502020204030204" pitchFamily="34" charset="0"/>
                          <a:cs typeface="Times New Roman" panose="02020603050405020304" pitchFamily="18" charset="0"/>
                        </a:rPr>
                        <a:t>Subcompetencias</a:t>
                      </a:r>
                      <a:r>
                        <a:rPr lang="es-HN" sz="2400" b="1" dirty="0">
                          <a:effectLst/>
                          <a:latin typeface="Calibri" panose="020F0502020204030204" pitchFamily="34" charset="0"/>
                          <a:ea typeface="Calibri" panose="020F0502020204030204" pitchFamily="34" charset="0"/>
                          <a:cs typeface="Times New Roman" panose="02020603050405020304" pitchFamily="18" charset="0"/>
                        </a:rPr>
                        <a:t>/ Resultados de aprendizaje</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gn="ctr">
                        <a:lnSpc>
                          <a:spcPct val="107000"/>
                        </a:lnSpc>
                        <a:spcAft>
                          <a:spcPts val="0"/>
                        </a:spcAft>
                      </a:pPr>
                      <a:r>
                        <a:rPr lang="es-HN" sz="2400" b="1">
                          <a:effectLst/>
                          <a:latin typeface="Calibri" panose="020F0502020204030204" pitchFamily="34" charset="0"/>
                          <a:ea typeface="Calibri" panose="020F0502020204030204" pitchFamily="34" charset="0"/>
                          <a:cs typeface="Times New Roman" panose="02020603050405020304" pitchFamily="18" charset="0"/>
                        </a:rPr>
                        <a:t> </a:t>
                      </a:r>
                      <a:endParaRPr lang="es-HN" sz="24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HN" sz="2400" b="1">
                          <a:effectLst/>
                          <a:latin typeface="Calibri" panose="020F0502020204030204" pitchFamily="34" charset="0"/>
                          <a:ea typeface="Calibri" panose="020F0502020204030204" pitchFamily="34" charset="0"/>
                          <a:cs typeface="Times New Roman" panose="02020603050405020304" pitchFamily="18" charset="0"/>
                        </a:rPr>
                        <a:t>Saberes Esenciales</a:t>
                      </a:r>
                      <a:endParaRPr lang="es-HN" sz="24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HN" sz="2400" b="1">
                          <a:effectLst/>
                          <a:latin typeface="Calibri" panose="020F0502020204030204" pitchFamily="34" charset="0"/>
                          <a:ea typeface="Calibri" panose="020F0502020204030204" pitchFamily="34" charset="0"/>
                          <a:cs typeface="Times New Roman" panose="02020603050405020304" pitchFamily="18" charset="0"/>
                        </a:rPr>
                        <a:t> </a:t>
                      </a:r>
                      <a:endParaRPr lang="es-HN" sz="24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309839"/>
                  </a:ext>
                </a:extLst>
              </a:tr>
              <a:tr h="424467">
                <a:tc vMerge="1">
                  <a:txBody>
                    <a:bodyPr/>
                    <a:lstStyle/>
                    <a:p>
                      <a:endParaRPr lang="es-HN"/>
                    </a:p>
                  </a:txBody>
                  <a:tcPr/>
                </a:tc>
                <a:tc>
                  <a:txBody>
                    <a:bodyPr/>
                    <a:lstStyle/>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Saber ser</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(Actitudes y valores)</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Saber conocer</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(Conocer)</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Saber hacer</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HN" sz="2400" b="1" dirty="0">
                          <a:effectLst/>
                          <a:latin typeface="Calibri" panose="020F0502020204030204" pitchFamily="34" charset="0"/>
                          <a:ea typeface="Calibri" panose="020F0502020204030204" pitchFamily="34" charset="0"/>
                          <a:cs typeface="Times New Roman" panose="02020603050405020304" pitchFamily="18" charset="0"/>
                        </a:rPr>
                        <a:t>(Habilidades)</a:t>
                      </a:r>
                      <a:endParaRPr lang="es-HN"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6688354"/>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8771912"/>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4746207"/>
                  </a:ext>
                </a:extLst>
              </a:tr>
              <a:tr h="396670">
                <a:tc>
                  <a:txBody>
                    <a:bodyPr/>
                    <a:lstStyle/>
                    <a:p>
                      <a:pPr>
                        <a:lnSpc>
                          <a:spcPct val="200000"/>
                        </a:lnSpc>
                        <a:spcAft>
                          <a:spcPts val="0"/>
                        </a:spcAft>
                      </a:pPr>
                      <a:r>
                        <a:rPr lang="es-HN" sz="1100" b="1" dirty="0">
                          <a:effectLst/>
                          <a:latin typeface="Calibri" panose="020F0502020204030204" pitchFamily="34" charset="0"/>
                          <a:ea typeface="Calibri" panose="020F0502020204030204" pitchFamily="34" charset="0"/>
                          <a:cs typeface="Times New Roman" panose="02020603050405020304" pitchFamily="18" charset="0"/>
                        </a:rPr>
                        <a:t> </a:t>
                      </a:r>
                      <a:endParaRPr lang="es-H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4677688"/>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271096"/>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1105458"/>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2525162"/>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7766158"/>
                  </a:ext>
                </a:extLst>
              </a:tr>
              <a:tr h="396670">
                <a:tc>
                  <a:txBody>
                    <a:bodyPr/>
                    <a:lstStyle/>
                    <a:p>
                      <a:pPr>
                        <a:lnSpc>
                          <a:spcPct val="200000"/>
                        </a:lnSpc>
                        <a:spcAft>
                          <a:spcPts val="0"/>
                        </a:spcAft>
                      </a:pPr>
                      <a:r>
                        <a:rPr lang="es-HN" sz="1100" b="1">
                          <a:effectLst/>
                          <a:latin typeface="Calibri" panose="020F0502020204030204" pitchFamily="34" charset="0"/>
                          <a:ea typeface="Calibri" panose="020F0502020204030204" pitchFamily="34" charset="0"/>
                          <a:cs typeface="Times New Roman" panose="02020603050405020304" pitchFamily="18" charset="0"/>
                        </a:rPr>
                        <a:t> </a:t>
                      </a:r>
                      <a:endParaRPr lang="es-HN" sz="1100">
                        <a:effectLst/>
                        <a:latin typeface="Calibri" panose="020F0502020204030204" pitchFamily="34" charset="0"/>
                        <a:ea typeface="Calibri" panose="020F0502020204030204" pitchFamily="34" charset="0"/>
                        <a:cs typeface="Times New Roman" panose="02020603050405020304" pitchFamily="18" charset="0"/>
                      </a:endParaRPr>
                    </a:p>
                  </a:txBody>
                  <a:tcPr marL="68204" marR="68204" marT="0" marB="0">
                    <a:lnL w="12700" cap="flat" cmpd="sng" algn="ctr">
                      <a:solidFill>
                        <a:srgbClr val="4472C4"/>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4472C4"/>
                      </a:solidFill>
                      <a:prstDash val="solid"/>
                      <a:round/>
                      <a:headEnd type="none" w="med" len="med"/>
                      <a:tailEnd type="none" w="med" len="med"/>
                    </a:lnT>
                    <a:lnB w="12700" cap="flat" cmpd="sng" algn="ctr">
                      <a:solidFill>
                        <a:srgbClr val="4472C4"/>
                      </a:solidFill>
                      <a:prstDash val="solid"/>
                      <a:round/>
                      <a:headEnd type="none" w="med" len="med"/>
                      <a:tailEnd type="none" w="med" len="med"/>
                    </a:lnB>
                    <a:solidFill>
                      <a:srgbClr val="FFFFFF"/>
                    </a:solidFill>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4472C4"/>
                      </a:solidFill>
                      <a:prstDash val="solid"/>
                      <a:round/>
                      <a:headEnd type="none" w="med" len="med"/>
                      <a:tailEnd type="none" w="med" len="med"/>
                    </a:lnB>
                  </a:tcPr>
                </a:tc>
                <a:tc>
                  <a:txBody>
                    <a:bodyPr/>
                    <a:lstStyle/>
                    <a:p>
                      <a:pPr>
                        <a:lnSpc>
                          <a:spcPct val="200000"/>
                        </a:lnSpc>
                        <a:spcAft>
                          <a:spcPts val="0"/>
                        </a:spcAft>
                      </a:pPr>
                      <a:r>
                        <a:rPr lang="es-HN" sz="110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4472C4"/>
                      </a:solidFill>
                      <a:prstDash val="solid"/>
                      <a:round/>
                      <a:headEnd type="none" w="med" len="med"/>
                      <a:tailEnd type="none" w="med" len="med"/>
                    </a:lnB>
                  </a:tcPr>
                </a:tc>
                <a:tc>
                  <a:txBody>
                    <a:bodyPr/>
                    <a:lstStyle/>
                    <a:p>
                      <a:pPr>
                        <a:lnSpc>
                          <a:spcPct val="200000"/>
                        </a:lnSpc>
                        <a:spcAft>
                          <a:spcPts val="0"/>
                        </a:spcAft>
                      </a:pPr>
                      <a:r>
                        <a:rPr lang="es-HN"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204" marR="68204" marT="0" marB="0">
                    <a:lnL w="12700" cap="flat" cmpd="sng" algn="ctr">
                      <a:solidFill>
                        <a:schemeClr val="tx1"/>
                      </a:solidFill>
                      <a:prstDash val="solid"/>
                      <a:round/>
                      <a:headEnd type="none" w="med" len="med"/>
                      <a:tailEnd type="none" w="med" len="med"/>
                    </a:lnL>
                    <a:lnR w="12700" cap="flat" cmpd="sng" algn="ctr">
                      <a:solidFill>
                        <a:srgbClr val="4472C4"/>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714347364"/>
                  </a:ext>
                </a:extLst>
              </a:tr>
            </a:tbl>
          </a:graphicData>
        </a:graphic>
      </p:graphicFrame>
    </p:spTree>
    <p:extLst>
      <p:ext uri="{BB962C8B-B14F-4D97-AF65-F5344CB8AC3E}">
        <p14:creationId xmlns:p14="http://schemas.microsoft.com/office/powerpoint/2010/main" val="3822473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135188" y="277813"/>
            <a:ext cx="8075612" cy="1143000"/>
          </a:xfrm>
        </p:spPr>
        <p:txBody>
          <a:bodyPr/>
          <a:lstStyle/>
          <a:p>
            <a:pPr eaLnBrk="1" hangingPunct="1"/>
            <a:r>
              <a:rPr lang="es-ES" altLang="es-HN" sz="2800" b="1" dirty="0">
                <a:latin typeface="Verdana" panose="020B0604030504040204" pitchFamily="34" charset="0"/>
              </a:rPr>
              <a:t>La relevancia y los cuatro pilares del aprendizaje</a:t>
            </a:r>
          </a:p>
        </p:txBody>
      </p:sp>
      <p:sp>
        <p:nvSpPr>
          <p:cNvPr id="18435" name="Rectangle 3"/>
          <p:cNvSpPr>
            <a:spLocks noGrp="1" noChangeArrowheads="1"/>
          </p:cNvSpPr>
          <p:nvPr>
            <p:ph type="body" idx="1"/>
          </p:nvPr>
        </p:nvSpPr>
        <p:spPr>
          <a:xfrm>
            <a:off x="1774825" y="2011680"/>
            <a:ext cx="8713788" cy="4585970"/>
          </a:xfrm>
        </p:spPr>
        <p:txBody>
          <a:bodyPr/>
          <a:lstStyle/>
          <a:p>
            <a:pPr marL="609600" indent="-609600" eaLnBrk="1" hangingPunct="1">
              <a:lnSpc>
                <a:spcPct val="80000"/>
              </a:lnSpc>
              <a:buNone/>
            </a:pPr>
            <a:r>
              <a:rPr lang="es-ES" altLang="es-HN" sz="2400" i="1" dirty="0">
                <a:latin typeface="Verdana" panose="020B0604030504040204" pitchFamily="34" charset="0"/>
              </a:rPr>
              <a:t>1. </a:t>
            </a:r>
            <a:r>
              <a:rPr lang="es-ES" altLang="es-HN" sz="2400" i="1" u="sng" dirty="0">
                <a:latin typeface="Verdana" panose="020B0604030504040204" pitchFamily="34" charset="0"/>
              </a:rPr>
              <a:t>Aprender a conocer</a:t>
            </a:r>
            <a:r>
              <a:rPr lang="es-ES" altLang="es-HN" sz="2400" dirty="0">
                <a:latin typeface="Verdana" panose="020B0604030504040204" pitchFamily="34" charset="0"/>
              </a:rPr>
              <a:t>: los estudiantes requieren desarrollar:</a:t>
            </a:r>
          </a:p>
          <a:p>
            <a:pPr marL="609600" indent="-609600" eaLnBrk="1" hangingPunct="1">
              <a:lnSpc>
                <a:spcPct val="80000"/>
              </a:lnSpc>
              <a:buSzPct val="95000"/>
              <a:buFont typeface="Wingdings" panose="05000000000000000000" pitchFamily="2" charset="2"/>
              <a:buChar char="§"/>
            </a:pPr>
            <a:r>
              <a:rPr lang="es-ES" altLang="es-HN" sz="2400" dirty="0">
                <a:latin typeface="Verdana" panose="020B0604030504040204" pitchFamily="34" charset="0"/>
              </a:rPr>
              <a:t>Las competencias para apropiarse y dar sentido al contenido de la cultura universal y local</a:t>
            </a:r>
          </a:p>
          <a:p>
            <a:pPr marL="609600" indent="-609600" eaLnBrk="1" hangingPunct="1">
              <a:lnSpc>
                <a:spcPct val="80000"/>
              </a:lnSpc>
              <a:buSzPct val="95000"/>
              <a:buFont typeface="Wingdings" panose="05000000000000000000" pitchFamily="2" charset="2"/>
              <a:buChar char="§"/>
            </a:pPr>
            <a:r>
              <a:rPr lang="es-ES" altLang="es-HN" sz="2400" dirty="0">
                <a:latin typeface="Verdana" panose="020B0604030504040204" pitchFamily="34" charset="0"/>
              </a:rPr>
              <a:t>El pensamiento crítico</a:t>
            </a:r>
          </a:p>
          <a:p>
            <a:pPr marL="609600" indent="-609600" eaLnBrk="1" hangingPunct="1">
              <a:lnSpc>
                <a:spcPct val="80000"/>
              </a:lnSpc>
              <a:buSzPct val="95000"/>
              <a:buFont typeface="Wingdings" panose="05000000000000000000" pitchFamily="2" charset="2"/>
              <a:buChar char="§"/>
            </a:pPr>
            <a:r>
              <a:rPr lang="es-ES" altLang="es-HN" sz="2400" dirty="0">
                <a:latin typeface="Verdana" panose="020B0604030504040204" pitchFamily="34" charset="0"/>
              </a:rPr>
              <a:t>La capacidad de aprender a aprender a lo largo de la vida (meta-aprendizaje)</a:t>
            </a:r>
          </a:p>
        </p:txBody>
      </p:sp>
    </p:spTree>
    <p:extLst>
      <p:ext uri="{BB962C8B-B14F-4D97-AF65-F5344CB8AC3E}">
        <p14:creationId xmlns:p14="http://schemas.microsoft.com/office/powerpoint/2010/main" val="2027581127"/>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laza">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laridad">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dad">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Secuencia">
  <a:themeElements>
    <a:clrScheme name="Secuenci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ecuencia">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ecuencia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ecuencia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ecuencia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ecuencia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ecuencia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ecuencia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ecuencia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ecuencia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ecuencia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Plaza">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TM10001115[[fn=Paquete]]</Template>
  <TotalTime>621</TotalTime>
  <Words>1084</Words>
  <Application>Microsoft Office PowerPoint</Application>
  <PresentationFormat>Panorámica</PresentationFormat>
  <Paragraphs>203</Paragraphs>
  <Slides>18</Slides>
  <Notes>18</Notes>
  <HiddenSlides>0</HiddenSlides>
  <MMClips>0</MMClips>
  <ScaleCrop>false</ScaleCrop>
  <HeadingPairs>
    <vt:vector size="6" baseType="variant">
      <vt:variant>
        <vt:lpstr>Fuentes usadas</vt:lpstr>
      </vt:variant>
      <vt:variant>
        <vt:i4>10</vt:i4>
      </vt:variant>
      <vt:variant>
        <vt:lpstr>Tema</vt:lpstr>
      </vt:variant>
      <vt:variant>
        <vt:i4>9</vt:i4>
      </vt:variant>
      <vt:variant>
        <vt:lpstr>Títulos de diapositiva</vt:lpstr>
      </vt:variant>
      <vt:variant>
        <vt:i4>18</vt:i4>
      </vt:variant>
    </vt:vector>
  </HeadingPairs>
  <TitlesOfParts>
    <vt:vector size="37" baseType="lpstr">
      <vt:lpstr>Arial</vt:lpstr>
      <vt:lpstr>Bell MT</vt:lpstr>
      <vt:lpstr>Calibri</vt:lpstr>
      <vt:lpstr>Century Gothic</vt:lpstr>
      <vt:lpstr>Garamond</vt:lpstr>
      <vt:lpstr>Gill Sans MT</vt:lpstr>
      <vt:lpstr>Times New Roman</vt:lpstr>
      <vt:lpstr>Verdana</vt:lpstr>
      <vt:lpstr>Wingdings</vt:lpstr>
      <vt:lpstr>Wingdings 2</vt:lpstr>
      <vt:lpstr>Parcel</vt:lpstr>
      <vt:lpstr>Plaza</vt:lpstr>
      <vt:lpstr>Claridad</vt:lpstr>
      <vt:lpstr>Secuencia</vt:lpstr>
      <vt:lpstr>Tema de Office</vt:lpstr>
      <vt:lpstr>1_Plaza</vt:lpstr>
      <vt:lpstr>1_Tema de Office</vt:lpstr>
      <vt:lpstr>Capas</vt:lpstr>
      <vt:lpstr>1_Capas</vt:lpstr>
      <vt:lpstr>Los saberes integradores de las Competencias QUE CONFIGURAN el Perfil de Egreso del graduado</vt:lpstr>
      <vt:lpstr>Presentación de PowerPoint</vt:lpstr>
      <vt:lpstr>Competencias </vt:lpstr>
      <vt:lpstr> El proceso curricular </vt:lpstr>
      <vt:lpstr>Presentación de PowerPoint</vt:lpstr>
      <vt:lpstr>Competencias </vt:lpstr>
      <vt:lpstr>Descripción de los saberes</vt:lpstr>
      <vt:lpstr>Presentación de PowerPoint</vt:lpstr>
      <vt:lpstr>La relevancia y los cuatro pilares del aprendizaje</vt:lpstr>
      <vt:lpstr>La relevancia y los cuatro pilares del aprendizaje</vt:lpstr>
      <vt:lpstr>La relevancia y los cuatro pilares del aprendizaje</vt:lpstr>
      <vt:lpstr>La relevancia y los cuatro pilares del aprendizaje</vt:lpstr>
      <vt:lpstr>Presentación de PowerPoint</vt:lpstr>
      <vt:lpstr>Presentación de PowerPoint</vt:lpstr>
      <vt:lpstr>Presentación de PowerPoint</vt:lpstr>
      <vt:lpstr>Presentación de PowerPoint</vt:lpstr>
      <vt:lpstr>El diseño curricular</vt:lpstr>
      <vt:lpstr> Preguntas, comentarios                                                Gracias </vt:lpstr>
    </vt:vector>
  </TitlesOfParts>
  <Company>InKulpado666</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saberes integradores de las Competencias QUE CONFIGURAN el Perfil de Egreso del graduado</dc:title>
  <dc:creator>Usuario de Windows</dc:creator>
  <cp:lastModifiedBy>Sitio Vicerrectoría Académica</cp:lastModifiedBy>
  <cp:revision>24</cp:revision>
  <cp:lastPrinted>2019-02-08T10:22:15Z</cp:lastPrinted>
  <dcterms:created xsi:type="dcterms:W3CDTF">2019-02-08T06:26:47Z</dcterms:created>
  <dcterms:modified xsi:type="dcterms:W3CDTF">2019-02-08T20:17:14Z</dcterms:modified>
</cp:coreProperties>
</file>